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sldIdLst>
    <p:sldId id="259" r:id="rId2"/>
    <p:sldId id="6367" r:id="rId3"/>
    <p:sldId id="6376" r:id="rId4"/>
    <p:sldId id="6395" r:id="rId5"/>
    <p:sldId id="6390" r:id="rId6"/>
    <p:sldId id="6378" r:id="rId7"/>
    <p:sldId id="6394" r:id="rId8"/>
    <p:sldId id="6392" r:id="rId9"/>
    <p:sldId id="6391" r:id="rId10"/>
    <p:sldId id="263" r:id="rId11"/>
    <p:sldId id="261" r:id="rId12"/>
    <p:sldId id="6389" r:id="rId13"/>
    <p:sldId id="6393" r:id="rId14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534"/>
    <a:srgbClr val="0002DC"/>
    <a:srgbClr val="06FB09"/>
    <a:srgbClr val="FFC000"/>
    <a:srgbClr val="70AD47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2CE8B-AB7D-419C-A1D4-49113435C0EE}" v="28" dt="2022-11-14T06:30:59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696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08A2CE8B-AB7D-419C-A1D4-49113435C0EE}"/>
    <pc:docChg chg="undo custSel modSld">
      <pc:chgData name="김소희" userId="292a1162-0793-4577-a94d-2dae0dfa5995" providerId="ADAL" clId="{08A2CE8B-AB7D-419C-A1D4-49113435C0EE}" dt="2022-11-14T06:31:02.766" v="6119" actId="20577"/>
      <pc:docMkLst>
        <pc:docMk/>
      </pc:docMkLst>
      <pc:sldChg chg="modSp mod">
        <pc:chgData name="김소희" userId="292a1162-0793-4577-a94d-2dae0dfa5995" providerId="ADAL" clId="{08A2CE8B-AB7D-419C-A1D4-49113435C0EE}" dt="2022-11-14T05:56:35.433" v="4574" actId="20577"/>
        <pc:sldMkLst>
          <pc:docMk/>
          <pc:sldMk cId="0" sldId="259"/>
        </pc:sldMkLst>
        <pc:spChg chg="mod">
          <ac:chgData name="김소희" userId="292a1162-0793-4577-a94d-2dae0dfa5995" providerId="ADAL" clId="{08A2CE8B-AB7D-419C-A1D4-49113435C0EE}" dt="2022-11-14T05:56:35.433" v="4574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김소희" userId="292a1162-0793-4577-a94d-2dae0dfa5995" providerId="ADAL" clId="{08A2CE8B-AB7D-419C-A1D4-49113435C0EE}" dt="2022-11-03T06:39:11.107" v="4572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 mod modNotesTx">
        <pc:chgData name="김소희" userId="292a1162-0793-4577-a94d-2dae0dfa5995" providerId="ADAL" clId="{08A2CE8B-AB7D-419C-A1D4-49113435C0EE}" dt="2022-11-03T06:19:31.720" v="4570" actId="1076"/>
        <pc:sldMkLst>
          <pc:docMk/>
          <pc:sldMk cId="1277804325" sldId="261"/>
        </pc:sldMkLst>
        <pc:spChg chg="mod">
          <ac:chgData name="김소희" userId="292a1162-0793-4577-a94d-2dae0dfa5995" providerId="ADAL" clId="{08A2CE8B-AB7D-419C-A1D4-49113435C0EE}" dt="2022-11-03T06:19:31.720" v="4570" actId="1076"/>
          <ac:spMkLst>
            <pc:docMk/>
            <pc:sldMk cId="1277804325" sldId="261"/>
            <ac:spMk id="6" creationId="{97FE5024-1107-6BF1-AC49-D5EE282F255D}"/>
          </ac:spMkLst>
        </pc:spChg>
        <pc:picChg chg="mod">
          <ac:chgData name="김소희" userId="292a1162-0793-4577-a94d-2dae0dfa5995" providerId="ADAL" clId="{08A2CE8B-AB7D-419C-A1D4-49113435C0EE}" dt="2022-11-03T06:19:28.945" v="4569" actId="1076"/>
          <ac:picMkLst>
            <pc:docMk/>
            <pc:sldMk cId="1277804325" sldId="261"/>
            <ac:picMk id="5" creationId="{553493C6-9ED8-5B1D-85DC-B4030FB8FBE1}"/>
          </ac:picMkLst>
        </pc:picChg>
      </pc:sldChg>
      <pc:sldChg chg="modSp mod modNotesTx">
        <pc:chgData name="김소희" userId="292a1162-0793-4577-a94d-2dae0dfa5995" providerId="ADAL" clId="{08A2CE8B-AB7D-419C-A1D4-49113435C0EE}" dt="2022-11-03T06:17:11.233" v="4507" actId="403"/>
        <pc:sldMkLst>
          <pc:docMk/>
          <pc:sldMk cId="477249957" sldId="263"/>
        </pc:sldMkLst>
        <pc:spChg chg="mod">
          <ac:chgData name="김소희" userId="292a1162-0793-4577-a94d-2dae0dfa5995" providerId="ADAL" clId="{08A2CE8B-AB7D-419C-A1D4-49113435C0EE}" dt="2022-11-03T06:17:11.233" v="4507" actId="403"/>
          <ac:spMkLst>
            <pc:docMk/>
            <pc:sldMk cId="477249957" sldId="263"/>
            <ac:spMk id="29" creationId="{01293C7C-95F0-46EF-A403-C6B8CABE9A81}"/>
          </ac:spMkLst>
        </pc:spChg>
      </pc:sldChg>
      <pc:sldChg chg="modSp mod modNotesTx">
        <pc:chgData name="김소희" userId="292a1162-0793-4577-a94d-2dae0dfa5995" providerId="ADAL" clId="{08A2CE8B-AB7D-419C-A1D4-49113435C0EE}" dt="2022-11-14T05:56:38.707" v="4576" actId="20577"/>
        <pc:sldMkLst>
          <pc:docMk/>
          <pc:sldMk cId="1480000950" sldId="6367"/>
        </pc:sldMkLst>
        <pc:spChg chg="mod">
          <ac:chgData name="김소희" userId="292a1162-0793-4577-a94d-2dae0dfa5995" providerId="ADAL" clId="{08A2CE8B-AB7D-419C-A1D4-49113435C0EE}" dt="2022-11-14T05:56:38.707" v="4576" actId="20577"/>
          <ac:spMkLst>
            <pc:docMk/>
            <pc:sldMk cId="1480000950" sldId="6367"/>
            <ac:spMk id="9" creationId="{B9CB9608-2974-4A1D-A8C2-579DCFCC6FA9}"/>
          </ac:spMkLst>
        </pc:spChg>
      </pc:sldChg>
      <pc:sldChg chg="modNotesTx">
        <pc:chgData name="김소희" userId="292a1162-0793-4577-a94d-2dae0dfa5995" providerId="ADAL" clId="{08A2CE8B-AB7D-419C-A1D4-49113435C0EE}" dt="2022-10-31T04:39:06.089" v="958" actId="113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08A2CE8B-AB7D-419C-A1D4-49113435C0EE}" dt="2022-11-14T06:31:02.766" v="6119" actId="20577"/>
        <pc:sldMkLst>
          <pc:docMk/>
          <pc:sldMk cId="254083205" sldId="6378"/>
        </pc:sldMkLst>
        <pc:spChg chg="mod">
          <ac:chgData name="김소희" userId="292a1162-0793-4577-a94d-2dae0dfa5995" providerId="ADAL" clId="{08A2CE8B-AB7D-419C-A1D4-49113435C0EE}" dt="2022-10-31T02:52:56.450" v="652" actId="1076"/>
          <ac:spMkLst>
            <pc:docMk/>
            <pc:sldMk cId="254083205" sldId="6378"/>
            <ac:spMk id="11" creationId="{9E596CBA-FD50-D0AE-0246-E2A652957366}"/>
          </ac:spMkLst>
        </pc:spChg>
        <pc:spChg chg="mod">
          <ac:chgData name="김소희" userId="292a1162-0793-4577-a94d-2dae0dfa5995" providerId="ADAL" clId="{08A2CE8B-AB7D-419C-A1D4-49113435C0EE}" dt="2022-10-31T02:53:01.790" v="654" actId="1076"/>
          <ac:spMkLst>
            <pc:docMk/>
            <pc:sldMk cId="254083205" sldId="6378"/>
            <ac:spMk id="12" creationId="{40E3E939-5E25-1B83-E270-FCBE70139772}"/>
          </ac:spMkLst>
        </pc:spChg>
        <pc:spChg chg="mod">
          <ac:chgData name="김소희" userId="292a1162-0793-4577-a94d-2dae0dfa5995" providerId="ADAL" clId="{08A2CE8B-AB7D-419C-A1D4-49113435C0EE}" dt="2022-11-14T06:00:14.844" v="4581" actId="1076"/>
          <ac:spMkLst>
            <pc:docMk/>
            <pc:sldMk cId="254083205" sldId="6378"/>
            <ac:spMk id="14" creationId="{A7A84897-98D3-E51D-C7B3-DD265DE863FA}"/>
          </ac:spMkLst>
        </pc:spChg>
        <pc:spChg chg="mod">
          <ac:chgData name="김소희" userId="292a1162-0793-4577-a94d-2dae0dfa5995" providerId="ADAL" clId="{08A2CE8B-AB7D-419C-A1D4-49113435C0EE}" dt="2022-10-31T02:52:44.420" v="648" actId="14100"/>
          <ac:spMkLst>
            <pc:docMk/>
            <pc:sldMk cId="254083205" sldId="6378"/>
            <ac:spMk id="15" creationId="{6C2C0B7D-7FD6-B1B6-43FA-A91D16F19402}"/>
          </ac:spMkLst>
        </pc:spChg>
        <pc:spChg chg="mod">
          <ac:chgData name="김소희" userId="292a1162-0793-4577-a94d-2dae0dfa5995" providerId="ADAL" clId="{08A2CE8B-AB7D-419C-A1D4-49113435C0EE}" dt="2022-10-31T02:52:46.925" v="649" actId="1076"/>
          <ac:spMkLst>
            <pc:docMk/>
            <pc:sldMk cId="254083205" sldId="6378"/>
            <ac:spMk id="18" creationId="{65E851D4-A27C-FDA8-6D1B-5F0797FCFF7D}"/>
          </ac:spMkLst>
        </pc:spChg>
        <pc:spChg chg="mod">
          <ac:chgData name="김소희" userId="292a1162-0793-4577-a94d-2dae0dfa5995" providerId="ADAL" clId="{08A2CE8B-AB7D-419C-A1D4-49113435C0EE}" dt="2022-11-14T06:00:17.692" v="4582" actId="1076"/>
          <ac:spMkLst>
            <pc:docMk/>
            <pc:sldMk cId="254083205" sldId="6378"/>
            <ac:spMk id="22" creationId="{33D72AC5-14D8-74B3-7C3A-AA87B0CF83F3}"/>
          </ac:spMkLst>
        </pc:spChg>
        <pc:picChg chg="mod">
          <ac:chgData name="김소희" userId="292a1162-0793-4577-a94d-2dae0dfa5995" providerId="ADAL" clId="{08A2CE8B-AB7D-419C-A1D4-49113435C0EE}" dt="2022-10-31T02:53:21.731" v="660" actId="34135"/>
          <ac:picMkLst>
            <pc:docMk/>
            <pc:sldMk cId="254083205" sldId="6378"/>
            <ac:picMk id="19" creationId="{A5D02046-ECEB-D47C-1462-74A425CA86C6}"/>
          </ac:picMkLst>
        </pc:picChg>
        <pc:cxnChg chg="mod">
          <ac:chgData name="김소희" userId="292a1162-0793-4577-a94d-2dae0dfa5995" providerId="ADAL" clId="{08A2CE8B-AB7D-419C-A1D4-49113435C0EE}" dt="2022-10-31T02:53:09.125" v="656" actId="14100"/>
          <ac:cxnSpMkLst>
            <pc:docMk/>
            <pc:sldMk cId="254083205" sldId="6378"/>
            <ac:cxnSpMk id="4" creationId="{811163D6-87C3-DCC9-DFEF-631A3822A00B}"/>
          </ac:cxnSpMkLst>
        </pc:cxnChg>
      </pc:sldChg>
      <pc:sldChg chg="modSp mod">
        <pc:chgData name="김소희" userId="292a1162-0793-4577-a94d-2dae0dfa5995" providerId="ADAL" clId="{08A2CE8B-AB7D-419C-A1D4-49113435C0EE}" dt="2022-11-14T06:19:49.654" v="5644" actId="14100"/>
        <pc:sldMkLst>
          <pc:docMk/>
          <pc:sldMk cId="1054892108" sldId="6389"/>
        </pc:sldMkLst>
        <pc:spChg chg="mod">
          <ac:chgData name="김소희" userId="292a1162-0793-4577-a94d-2dae0dfa5995" providerId="ADAL" clId="{08A2CE8B-AB7D-419C-A1D4-49113435C0EE}" dt="2022-11-14T06:16:21.490" v="5449" actId="20577"/>
          <ac:spMkLst>
            <pc:docMk/>
            <pc:sldMk cId="1054892108" sldId="6389"/>
            <ac:spMk id="3" creationId="{94399030-2911-C3E4-7736-2F93522DEB59}"/>
          </ac:spMkLst>
        </pc:spChg>
        <pc:spChg chg="mod">
          <ac:chgData name="김소희" userId="292a1162-0793-4577-a94d-2dae0dfa5995" providerId="ADAL" clId="{08A2CE8B-AB7D-419C-A1D4-49113435C0EE}" dt="2022-11-14T06:19:39.253" v="5641" actId="14100"/>
          <ac:spMkLst>
            <pc:docMk/>
            <pc:sldMk cId="1054892108" sldId="6389"/>
            <ac:spMk id="4" creationId="{08BC6598-67AA-A43A-E4B4-3FFBB6AF53D0}"/>
          </ac:spMkLst>
        </pc:spChg>
        <pc:spChg chg="mod">
          <ac:chgData name="김소희" userId="292a1162-0793-4577-a94d-2dae0dfa5995" providerId="ADAL" clId="{08A2CE8B-AB7D-419C-A1D4-49113435C0EE}" dt="2022-11-14T06:19:45.058" v="5642" actId="14100"/>
          <ac:spMkLst>
            <pc:docMk/>
            <pc:sldMk cId="1054892108" sldId="6389"/>
            <ac:spMk id="5" creationId="{4095A652-E1A8-93F1-6B9C-B9E5F522DEF3}"/>
          </ac:spMkLst>
        </pc:spChg>
        <pc:spChg chg="mod">
          <ac:chgData name="김소희" userId="292a1162-0793-4577-a94d-2dae0dfa5995" providerId="ADAL" clId="{08A2CE8B-AB7D-419C-A1D4-49113435C0EE}" dt="2022-11-14T06:19:49.654" v="5644" actId="14100"/>
          <ac:spMkLst>
            <pc:docMk/>
            <pc:sldMk cId="1054892108" sldId="6389"/>
            <ac:spMk id="7" creationId="{01F7C748-99FF-A7CA-275B-3EA0D5493CF4}"/>
          </ac:spMkLst>
        </pc:spChg>
      </pc:sldChg>
      <pc:sldChg chg="modNotesTx">
        <pc:chgData name="김소희" userId="292a1162-0793-4577-a94d-2dae0dfa5995" providerId="ADAL" clId="{08A2CE8B-AB7D-419C-A1D4-49113435C0EE}" dt="2022-10-31T02:42:11.639" v="353" actId="20577"/>
        <pc:sldMkLst>
          <pc:docMk/>
          <pc:sldMk cId="4044702505" sldId="6390"/>
        </pc:sldMkLst>
      </pc:sldChg>
      <pc:sldChg chg="modNotesTx">
        <pc:chgData name="김소희" userId="292a1162-0793-4577-a94d-2dae0dfa5995" providerId="ADAL" clId="{08A2CE8B-AB7D-419C-A1D4-49113435C0EE}" dt="2022-10-31T06:44:20.578" v="3286" actId="20577"/>
        <pc:sldMkLst>
          <pc:docMk/>
          <pc:sldMk cId="3202884002" sldId="6391"/>
        </pc:sldMkLst>
      </pc:sldChg>
      <pc:sldChg chg="delSp mod modNotesTx">
        <pc:chgData name="김소희" userId="292a1162-0793-4577-a94d-2dae0dfa5995" providerId="ADAL" clId="{08A2CE8B-AB7D-419C-A1D4-49113435C0EE}" dt="2022-11-14T06:26:18.972" v="5802" actId="20577"/>
        <pc:sldMkLst>
          <pc:docMk/>
          <pc:sldMk cId="3580802165" sldId="6392"/>
        </pc:sldMkLst>
        <pc:spChg chg="del">
          <ac:chgData name="김소희" userId="292a1162-0793-4577-a94d-2dae0dfa5995" providerId="ADAL" clId="{08A2CE8B-AB7D-419C-A1D4-49113435C0EE}" dt="2022-10-31T06:38:58.600" v="2715" actId="478"/>
          <ac:spMkLst>
            <pc:docMk/>
            <pc:sldMk cId="3580802165" sldId="6392"/>
            <ac:spMk id="3" creationId="{D23287C0-A83D-7C52-5931-68F191BBDB82}"/>
          </ac:spMkLst>
        </pc:spChg>
      </pc:sldChg>
      <pc:sldChg chg="modSp mod">
        <pc:chgData name="김소희" userId="292a1162-0793-4577-a94d-2dae0dfa5995" providerId="ADAL" clId="{08A2CE8B-AB7D-419C-A1D4-49113435C0EE}" dt="2022-11-14T06:23:07.192" v="5672" actId="20577"/>
        <pc:sldMkLst>
          <pc:docMk/>
          <pc:sldMk cId="2336486483" sldId="6393"/>
        </pc:sldMkLst>
        <pc:spChg chg="mod">
          <ac:chgData name="김소희" userId="292a1162-0793-4577-a94d-2dae0dfa5995" providerId="ADAL" clId="{08A2CE8B-AB7D-419C-A1D4-49113435C0EE}" dt="2022-11-14T06:22:27.659" v="5645" actId="20577"/>
          <ac:spMkLst>
            <pc:docMk/>
            <pc:sldMk cId="2336486483" sldId="6393"/>
            <ac:spMk id="5" creationId="{F9630F81-D50A-62EA-367E-F65F949DB154}"/>
          </ac:spMkLst>
        </pc:spChg>
        <pc:spChg chg="mod">
          <ac:chgData name="김소희" userId="292a1162-0793-4577-a94d-2dae0dfa5995" providerId="ADAL" clId="{08A2CE8B-AB7D-419C-A1D4-49113435C0EE}" dt="2022-11-14T06:16:32.432" v="5465" actId="20577"/>
          <ac:spMkLst>
            <pc:docMk/>
            <pc:sldMk cId="2336486483" sldId="6393"/>
            <ac:spMk id="7" creationId="{691A8BAF-3C8E-B377-4297-C62365FAD804}"/>
          </ac:spMkLst>
        </pc:spChg>
        <pc:spChg chg="mod">
          <ac:chgData name="김소희" userId="292a1162-0793-4577-a94d-2dae0dfa5995" providerId="ADAL" clId="{08A2CE8B-AB7D-419C-A1D4-49113435C0EE}" dt="2022-11-14T06:23:07.192" v="5672" actId="20577"/>
          <ac:spMkLst>
            <pc:docMk/>
            <pc:sldMk cId="2336486483" sldId="6393"/>
            <ac:spMk id="8" creationId="{3E5947CE-B918-6DE0-0135-024ADC69C7C7}"/>
          </ac:spMkLst>
        </pc:spChg>
      </pc:sldChg>
      <pc:sldChg chg="addSp delSp modSp mod modAnim modNotesTx">
        <pc:chgData name="김소희" userId="292a1162-0793-4577-a94d-2dae0dfa5995" providerId="ADAL" clId="{08A2CE8B-AB7D-419C-A1D4-49113435C0EE}" dt="2022-10-31T06:38:37.729" v="2714" actId="20577"/>
        <pc:sldMkLst>
          <pc:docMk/>
          <pc:sldMk cId="2250085349" sldId="6394"/>
        </pc:sldMkLst>
        <pc:spChg chg="add del">
          <ac:chgData name="김소희" userId="292a1162-0793-4577-a94d-2dae0dfa5995" providerId="ADAL" clId="{08A2CE8B-AB7D-419C-A1D4-49113435C0EE}" dt="2022-10-31T05:19:57.568" v="1806" actId="22"/>
          <ac:spMkLst>
            <pc:docMk/>
            <pc:sldMk cId="2250085349" sldId="6394"/>
            <ac:spMk id="4" creationId="{14B6F51C-201B-8966-1183-3772D0B460E8}"/>
          </ac:spMkLst>
        </pc:spChg>
        <pc:spChg chg="add mod">
          <ac:chgData name="김소희" userId="292a1162-0793-4577-a94d-2dae0dfa5995" providerId="ADAL" clId="{08A2CE8B-AB7D-419C-A1D4-49113435C0EE}" dt="2022-10-31T05:20:25.484" v="1814" actId="1076"/>
          <ac:spMkLst>
            <pc:docMk/>
            <pc:sldMk cId="2250085349" sldId="6394"/>
            <ac:spMk id="6" creationId="{C8454974-13F9-3F89-3DB7-DD9693390866}"/>
          </ac:spMkLst>
        </pc:spChg>
        <pc:spChg chg="mod">
          <ac:chgData name="김소희" userId="292a1162-0793-4577-a94d-2dae0dfa5995" providerId="ADAL" clId="{08A2CE8B-AB7D-419C-A1D4-49113435C0EE}" dt="2022-10-31T06:37:59.816" v="2687" actId="20577"/>
          <ac:spMkLst>
            <pc:docMk/>
            <pc:sldMk cId="2250085349" sldId="6394"/>
            <ac:spMk id="34" creationId="{5B654E9C-5CB0-C90F-F306-E453F81F2CA7}"/>
          </ac:spMkLst>
        </pc:spChg>
        <pc:picChg chg="mod">
          <ac:chgData name="김소희" userId="292a1162-0793-4577-a94d-2dae0dfa5995" providerId="ADAL" clId="{08A2CE8B-AB7D-419C-A1D4-49113435C0EE}" dt="2022-10-31T06:26:16.412" v="2249" actId="1076"/>
          <ac:picMkLst>
            <pc:docMk/>
            <pc:sldMk cId="2250085349" sldId="6394"/>
            <ac:picMk id="5" creationId="{3ED66D4F-A7F4-7F43-47E7-1C4569225C99}"/>
          </ac:picMkLst>
        </pc:picChg>
        <pc:picChg chg="mod">
          <ac:chgData name="김소희" userId="292a1162-0793-4577-a94d-2dae0dfa5995" providerId="ADAL" clId="{08A2CE8B-AB7D-419C-A1D4-49113435C0EE}" dt="2022-10-31T05:20:23.034" v="1813" actId="34135"/>
          <ac:picMkLst>
            <pc:docMk/>
            <pc:sldMk cId="2250085349" sldId="6394"/>
            <ac:picMk id="33" creationId="{8061335D-ADA1-8DC7-046B-B636C0F42373}"/>
          </ac:picMkLst>
        </pc:picChg>
        <pc:cxnChg chg="mod">
          <ac:chgData name="김소희" userId="292a1162-0793-4577-a94d-2dae0dfa5995" providerId="ADAL" clId="{08A2CE8B-AB7D-419C-A1D4-49113435C0EE}" dt="2022-10-31T05:19:41.063" v="1804" actId="14100"/>
          <ac:cxnSpMkLst>
            <pc:docMk/>
            <pc:sldMk cId="2250085349" sldId="6394"/>
            <ac:cxnSpMk id="43" creationId="{318276A8-DA42-B1E6-30B7-64125D5DAFEC}"/>
          </ac:cxnSpMkLst>
        </pc:cxnChg>
        <pc:cxnChg chg="mod">
          <ac:chgData name="김소희" userId="292a1162-0793-4577-a94d-2dae0dfa5995" providerId="ADAL" clId="{08A2CE8B-AB7D-419C-A1D4-49113435C0EE}" dt="2022-10-31T04:51:27.386" v="1569" actId="1076"/>
          <ac:cxnSpMkLst>
            <pc:docMk/>
            <pc:sldMk cId="2250085349" sldId="6394"/>
            <ac:cxnSpMk id="44" creationId="{01251BDE-29DF-A352-20B4-0032F6F19984}"/>
          </ac:cxnSpMkLst>
        </pc:cxnChg>
      </pc:sldChg>
      <pc:sldChg chg="modNotesTx">
        <pc:chgData name="김소희" userId="292a1162-0793-4577-a94d-2dae0dfa5995" providerId="ADAL" clId="{08A2CE8B-AB7D-419C-A1D4-49113435C0EE}" dt="2022-10-31T04:41:56.804" v="1043" actId="20577"/>
        <pc:sldMkLst>
          <pc:docMk/>
          <pc:sldMk cId="2951894987" sldId="6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8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code is about training. Overall Training mechanism is as </a:t>
            </a:r>
            <a:r>
              <a:rPr lang="en-US" altLang="ko-KR"/>
              <a:t>followed. *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Like shown In this figure, Epoch surrounds the whole process, and Iteration in one epoch repeats model forward and backward.</a:t>
            </a:r>
          </a:p>
          <a:p>
            <a:r>
              <a:rPr lang="en-US" altLang="ko-KR"/>
              <a:t>Then what does epoch and iteration means? *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ONCE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 size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 number of training examples present in a single batch.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number of passes to complete one epoch.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Let’s see the details of code here.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blue box shows the Epoch loop. Epoch </a:t>
            </a:r>
            <a:r>
              <a:rPr lang="en-US" altLang="ko-KR" dirty="0"/>
              <a:t>is the number of iterations over the entire dataset</a:t>
            </a:r>
            <a:r>
              <a:rPr lang="en-US" altLang="ko-KR"/>
              <a:t>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green box shows the mini-batch iteration loop. Iteration is the number of passes to complete one epoch. </a:t>
            </a:r>
          </a:p>
          <a:p>
            <a:r>
              <a:rPr lang="en-US" altLang="ko-KR"/>
              <a:t>** The yellow boxes are forward operation. It predict output and calculate loss. </a:t>
            </a:r>
          </a:p>
          <a:p>
            <a:r>
              <a:rPr lang="en-US" altLang="ko-KR"/>
              <a:t>** The red box is backward operation. It calculate gradients and update the model. </a:t>
            </a:r>
          </a:p>
          <a:p>
            <a:endParaRPr lang="en-US" altLang="ko-KR"/>
          </a:p>
          <a:p>
            <a:r>
              <a:rPr lang="en-US" altLang="ko-KR"/>
              <a:t>Dataset </a:t>
            </a:r>
            <a:r>
              <a:rPr lang="ko-KR" altLang="en-US"/>
              <a:t>이 </a:t>
            </a:r>
            <a:r>
              <a:rPr lang="en-US" altLang="ko-KR"/>
              <a:t>1000</a:t>
            </a:r>
            <a:r>
              <a:rPr lang="ko-KR" altLang="en-US"/>
              <a:t>개의 이미지 일때 배치사이즈가 </a:t>
            </a:r>
            <a:r>
              <a:rPr lang="en-US" altLang="ko-KR"/>
              <a:t>100</a:t>
            </a:r>
            <a:r>
              <a:rPr lang="ko-KR" altLang="en-US"/>
              <a:t>이라면 </a:t>
            </a:r>
            <a:r>
              <a:rPr lang="en-US" altLang="ko-KR"/>
              <a:t>iteration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번이 된다</a:t>
            </a:r>
            <a:r>
              <a:rPr lang="en-US" altLang="ko-KR"/>
              <a:t>. (batch*iteration=dataset)</a:t>
            </a:r>
          </a:p>
          <a:p>
            <a:r>
              <a:rPr lang="ko-KR" altLang="en-US"/>
              <a:t>한</a:t>
            </a:r>
            <a:r>
              <a:rPr lang="en-US" altLang="ko-KR"/>
              <a:t> epoch</a:t>
            </a:r>
            <a:r>
              <a:rPr lang="ko-KR" altLang="en-US"/>
              <a:t>에 모든 </a:t>
            </a:r>
            <a:r>
              <a:rPr lang="en-US" altLang="ko-KR"/>
              <a:t>dataset train. Epoch </a:t>
            </a:r>
            <a:r>
              <a:rPr lang="ko-KR" altLang="en-US"/>
              <a:t>수만큼 데이터셋 전체를 학습한다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r>
              <a:rPr lang="en-US" altLang="ko-KR" strike="sngStrike" dirty="0"/>
              <a:t>Training mechanism</a:t>
            </a:r>
            <a:r>
              <a:rPr lang="ko-KR" altLang="en-US" strike="sngStrike" dirty="0"/>
              <a:t>은 다음과 같다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우측 피겨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가 전체를 감싸고 있고 한 </a:t>
            </a:r>
            <a:r>
              <a:rPr lang="ko-KR" altLang="en-US" strike="sngStrike" dirty="0" err="1"/>
              <a:t>이포크안에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이 여러 번 돌면서 모델 포워드와 </a:t>
            </a:r>
            <a:r>
              <a:rPr lang="ko-KR" altLang="en-US" strike="sngStrike" dirty="0" err="1"/>
              <a:t>백워드를</a:t>
            </a:r>
            <a:r>
              <a:rPr lang="ko-KR" altLang="en-US" strike="sngStrike" dirty="0"/>
              <a:t> 반복한다</a:t>
            </a:r>
            <a:r>
              <a:rPr lang="en-US" altLang="ko-KR" strike="sngStrike" dirty="0"/>
              <a:t>.</a:t>
            </a:r>
          </a:p>
          <a:p>
            <a:r>
              <a:rPr lang="ko-KR" altLang="en-US" strike="sngStrike" dirty="0"/>
              <a:t>그렇다면 </a:t>
            </a:r>
            <a:r>
              <a:rPr lang="en-US" altLang="ko-KR" strike="sngStrike" dirty="0"/>
              <a:t>Epoch</a:t>
            </a:r>
            <a:r>
              <a:rPr lang="ko-KR" altLang="en-US" strike="sngStrike" dirty="0"/>
              <a:t>와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은 무얼 의미할까</a:t>
            </a:r>
            <a:r>
              <a:rPr lang="en-US" altLang="ko-KR" strike="sngStrike" dirty="0"/>
              <a:t>? (</a:t>
            </a:r>
            <a:r>
              <a:rPr lang="ko-KR" altLang="en-US" strike="sngStrike" dirty="0"/>
              <a:t>아래쪽 </a:t>
            </a:r>
            <a:r>
              <a:rPr lang="en-US" altLang="ko-KR" strike="sngStrike" dirty="0"/>
              <a:t>Epoch, Batch, Iteration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is ~</a:t>
            </a:r>
          </a:p>
          <a:p>
            <a:r>
              <a:rPr lang="en-US" altLang="ko-KR" strike="sngStrike" dirty="0"/>
              <a:t>Batch size is ~</a:t>
            </a:r>
          </a:p>
          <a:p>
            <a:r>
              <a:rPr lang="en-US" altLang="ko-KR" strike="sngStrike" dirty="0"/>
              <a:t>Iteration is ~</a:t>
            </a:r>
          </a:p>
          <a:p>
            <a:r>
              <a:rPr lang="en-US" altLang="ko-KR" strike="sngStrike" dirty="0"/>
              <a:t>Let’s see the details of code here.</a:t>
            </a:r>
          </a:p>
          <a:p>
            <a:r>
              <a:rPr lang="en-US" altLang="ko-KR" strike="sngStrike" dirty="0"/>
              <a:t>The blue box shows the Epoch loop. This is number of iterations over the entire dataset (Epoch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green box ~ (Iteration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yellow boxes are ~ (FWD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red box is ~ (BWD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DE185-28BF-4885-90A2-047ED3AB2D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result will be shown as this. </a:t>
            </a:r>
          </a:p>
          <a:p>
            <a:r>
              <a:rPr lang="en-US" altLang="ko-KR"/>
              <a:t>(all widget shows the dataset image and inference result)</a:t>
            </a:r>
          </a:p>
          <a:p>
            <a:r>
              <a:rPr lang="en-US" altLang="ko-KR"/>
              <a:t>Don’t forget to save model 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9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21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+mn-lt"/>
              </a:rPr>
              <a:t>Today, we will do about </a:t>
            </a:r>
            <a:r>
              <a:rPr lang="en-US" altLang="ko-KR" sz="1000" b="0" spc="-91" dirty="0">
                <a:solidFill>
                  <a:schemeClr val="bg1"/>
                </a:solidFill>
                <a:latin typeface="+mj-lt"/>
              </a:rPr>
              <a:t>Interactive regression for road following on Jetson Nano</a:t>
            </a:r>
            <a:endParaRPr lang="ko-KR" altLang="en-US" sz="10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0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train model on the road with 2D-lined track. </a:t>
            </a:r>
          </a:p>
          <a:p>
            <a:r>
              <a:rPr lang="en-US" altLang="ko-KR" dirty="0"/>
              <a:t>This image is from camera at jetson.</a:t>
            </a:r>
          </a:p>
          <a:p>
            <a:r>
              <a:rPr lang="en-US" altLang="ko-KR" dirty="0"/>
              <a:t>The green point indicates Human’s annotation == Ground Truth (GT)</a:t>
            </a:r>
          </a:p>
          <a:p>
            <a:r>
              <a:rPr lang="en-US" altLang="ko-KR" dirty="0"/>
              <a:t>After training model, the result will be close to the ground truth. </a:t>
            </a:r>
          </a:p>
          <a:p>
            <a:r>
              <a:rPr lang="en-US" altLang="ko-KR" b="0" dirty="0">
                <a:solidFill>
                  <a:srgbClr val="0002DC"/>
                </a:solidFill>
              </a:rPr>
              <a:t>This Blue point indicates </a:t>
            </a:r>
            <a:r>
              <a:rPr lang="en-US" altLang="ko-KR" b="0" dirty="0"/>
              <a:t>Model’s output == Prediction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Workspace is at below, the interactive regression file.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put input image to AI Model, output will be pixel coordinate (x, y) which means Where to go.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 process of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Then controller will get trained model from this process, and steering value will be set per frame.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A687-635B-472B-BE84-1E6299EF74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2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overview of interactive regression file.</a:t>
            </a:r>
            <a:endParaRPr lang="ko-KR" altLang="en-US" dirty="0"/>
          </a:p>
          <a:p>
            <a:r>
              <a:rPr lang="en-US" altLang="ko-KR" dirty="0"/>
              <a:t>First 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is about composite dataset. (</a:t>
            </a:r>
            <a:r>
              <a:rPr lang="ko-KR" altLang="en-US" dirty="0"/>
              <a:t>데이터 </a:t>
            </a:r>
            <a:r>
              <a:rPr lang="ko-KR" altLang="en-US"/>
              <a:t>구성</a:t>
            </a:r>
            <a:r>
              <a:rPr lang="en-US" altLang="ko-KR"/>
              <a:t>)</a:t>
            </a:r>
          </a:p>
          <a:p>
            <a:r>
              <a:rPr lang="en-US" altLang="ko-KR"/>
              <a:t>There is road_following_A, B</a:t>
            </a:r>
            <a:r>
              <a:rPr lang="ko-KR" altLang="en-US"/>
              <a:t> </a:t>
            </a:r>
            <a:r>
              <a:rPr lang="en-US" altLang="ko-KR"/>
              <a:t>folder in this directory, and the data will be saved in here. So here DATASETS list is A and B.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trike="sngStrike"/>
              <a:t>Apex (Output</a:t>
            </a:r>
            <a:r>
              <a:rPr lang="ko-KR" altLang="en-US" strike="sngStrike"/>
              <a:t>의 차원은 </a:t>
            </a:r>
            <a:r>
              <a:rPr lang="en-US" altLang="ko-KR" strike="sngStrike"/>
              <a:t>1</a:t>
            </a:r>
            <a:r>
              <a:rPr lang="ko-KR" altLang="en-US" strike="sngStrike"/>
              <a:t>지만 </a:t>
            </a:r>
            <a:r>
              <a:rPr lang="en-US" altLang="ko-KR" strike="sngStrike"/>
              <a:t>2</a:t>
            </a:r>
            <a:r>
              <a:rPr lang="ko-KR" altLang="en-US" strike="sngStrike"/>
              <a:t>개의 </a:t>
            </a:r>
            <a:r>
              <a:rPr lang="en-US" altLang="ko-KR" strike="sngStrike"/>
              <a:t>vector</a:t>
            </a:r>
            <a:r>
              <a:rPr lang="ko-KR" altLang="en-US" strike="sngStrike"/>
              <a:t>를 저장</a:t>
            </a:r>
            <a:r>
              <a:rPr lang="en-US" altLang="ko-KR" strike="sngStrike"/>
              <a:t>)</a:t>
            </a:r>
          </a:p>
          <a:p>
            <a:r>
              <a:rPr lang="ko-KR" altLang="en-US" strike="sngStrike"/>
              <a:t>원래 </a:t>
            </a:r>
            <a:r>
              <a:rPr lang="en-US" altLang="ko-KR" strike="sngStrike"/>
              <a:t>road_following_A, B</a:t>
            </a:r>
            <a:r>
              <a:rPr lang="ko-KR" altLang="en-US" strike="sngStrike"/>
              <a:t> 폴더가 있어서 여기에 데이터를 수집할것이다</a:t>
            </a:r>
            <a:r>
              <a:rPr lang="en-US" altLang="ko-KR" strike="sngStrike"/>
              <a:t>.</a:t>
            </a:r>
          </a:p>
          <a:p>
            <a:r>
              <a:rPr lang="ko-KR" altLang="en-US" strike="sngStrike"/>
              <a:t>그래서 </a:t>
            </a:r>
            <a:r>
              <a:rPr lang="en-US" altLang="ko-KR" strike="sngStrike"/>
              <a:t>dataset </a:t>
            </a:r>
            <a:r>
              <a:rPr lang="ko-KR" altLang="en-US" strike="sngStrike"/>
              <a:t>리스트에 </a:t>
            </a:r>
            <a:r>
              <a:rPr lang="en-US" altLang="ko-KR" strike="sngStrike"/>
              <a:t>A, B</a:t>
            </a:r>
            <a:r>
              <a:rPr lang="ko-KR" altLang="en-US" strike="sngStrike"/>
              <a:t>를 </a:t>
            </a:r>
            <a:r>
              <a:rPr lang="en-US" altLang="ko-KR" strike="sngStrike"/>
              <a:t>define </a:t>
            </a:r>
            <a:r>
              <a:rPr lang="ko-KR" altLang="en-US" strike="sngStrike"/>
              <a:t>해줌</a:t>
            </a:r>
            <a:endParaRPr lang="en-US" altLang="ko-KR" strike="sngStrike" dirty="0"/>
          </a:p>
          <a:p>
            <a:endParaRPr lang="en-US" altLang="ko-KR" dirty="0"/>
          </a:p>
          <a:p>
            <a:r>
              <a:rPr lang="en-US" altLang="ko-KR" dirty="0"/>
              <a:t>TRANSFORMS is about data </a:t>
            </a:r>
            <a:r>
              <a:rPr lang="en-US" altLang="ko-KR"/>
              <a:t>augmentation. =&gt; for better training, make data transform. In here, they use color jitter, resize and normalized it.</a:t>
            </a:r>
            <a:endParaRPr lang="en-US" altLang="ko-KR" dirty="0"/>
          </a:p>
          <a:p>
            <a:r>
              <a:rPr lang="en-US" altLang="ko-KR" dirty="0"/>
              <a:t>Here </a:t>
            </a:r>
            <a:r>
              <a:rPr lang="en-US" altLang="ko-KR" dirty="0" err="1"/>
              <a:t>ColorJitter</a:t>
            </a:r>
            <a:r>
              <a:rPr lang="en-US" altLang="ko-KR" dirty="0"/>
              <a:t> means brightness, contrast, saturation, and hue value.</a:t>
            </a:r>
          </a:p>
          <a:p>
            <a:r>
              <a:rPr lang="en-US" altLang="ko-KR" dirty="0"/>
              <a:t>And resizing, normalizing is followed. </a:t>
            </a:r>
          </a:p>
          <a:p>
            <a:r>
              <a:rPr lang="en-US" altLang="ko-KR" dirty="0"/>
              <a:t>When normalizing, there are 3 means and standard deviation for each RGB value. It is calculated using this formula.</a:t>
            </a:r>
          </a:p>
          <a:p>
            <a:endParaRPr lang="en-US" altLang="ko-KR" dirty="0"/>
          </a:p>
          <a:p>
            <a:r>
              <a:rPr lang="en-US" altLang="ko-KR" dirty="0"/>
              <a:t>Then load datasets if </a:t>
            </a:r>
            <a:r>
              <a:rPr lang="en-US" altLang="ko-KR"/>
              <a:t>it exists, in</a:t>
            </a:r>
            <a:r>
              <a:rPr lang="ko-KR" altLang="en-US"/>
              <a:t> </a:t>
            </a:r>
            <a:r>
              <a:rPr lang="en-US" altLang="ko-KR"/>
              <a:t>here it is A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B,</a:t>
            </a:r>
            <a:endParaRPr lang="en-US" altLang="ko-KR" dirty="0"/>
          </a:p>
          <a:p>
            <a:r>
              <a:rPr lang="en-US" altLang="ko-KR" dirty="0"/>
              <a:t>Dataset is the picture taken by Jetson.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way how to collect data.</a:t>
            </a:r>
          </a:p>
          <a:p>
            <a:r>
              <a:rPr lang="en-US" altLang="ko-KR" dirty="0"/>
              <a:t>** When you click the image in the camera widget view, camera widget saves click location and snapshot.</a:t>
            </a:r>
          </a:p>
          <a:p>
            <a:r>
              <a:rPr lang="ko-KR" altLang="en-US" dirty="0"/>
              <a:t>이미지를 클릭했을 때 일어나는 이벤트</a:t>
            </a:r>
            <a:r>
              <a:rPr lang="en-US" altLang="ko-KR" dirty="0"/>
              <a:t>. </a:t>
            </a:r>
            <a:r>
              <a:rPr lang="ko-KR" altLang="en-US" dirty="0"/>
              <a:t>이벤트는 클릭한 위치와 사진을 저장함</a:t>
            </a:r>
            <a:r>
              <a:rPr lang="en-US" altLang="ko-KR" dirty="0"/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Then snapshot widget shows saved snapshots like this right image.**</a:t>
            </a:r>
          </a:p>
          <a:p>
            <a:r>
              <a:rPr lang="ko-KR" altLang="en-US" dirty="0"/>
              <a:t>저장한 사진을 보여주는 변수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In here, </a:t>
            </a:r>
            <a:r>
              <a:rPr lang="en-US" altLang="ko-KR" dirty="0" err="1"/>
              <a:t>save_snapshot</a:t>
            </a:r>
            <a:r>
              <a:rPr lang="en-US" altLang="ko-KR" dirty="0"/>
              <a:t> function saves </a:t>
            </a:r>
            <a:r>
              <a:rPr lang="en-US" altLang="ko-KR" dirty="0" err="1"/>
              <a:t>snapshop</a:t>
            </a:r>
            <a:r>
              <a:rPr lang="en-US" altLang="ko-KR" dirty="0"/>
              <a:t> to disk </a:t>
            </a:r>
          </a:p>
          <a:p>
            <a:r>
              <a:rPr lang="en-US" altLang="ko-KR" dirty="0"/>
              <a:t>** It take the x y coordinate as a name of snapshot.</a:t>
            </a:r>
          </a:p>
          <a:p>
            <a:endParaRPr lang="en-US" altLang="ko-KR" dirty="0"/>
          </a:p>
          <a:p>
            <a:r>
              <a:rPr lang="en-US" altLang="ko-KR" dirty="0"/>
              <a:t>** Here, count widget means number of snapshot, </a:t>
            </a:r>
          </a:p>
          <a:p>
            <a:r>
              <a:rPr lang="en-US" altLang="ko-KR" dirty="0"/>
              <a:t>In this example, it will be 171.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count increases when you get snapshot.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defining model.</a:t>
            </a:r>
          </a:p>
          <a:p>
            <a:endParaRPr lang="en-US" altLang="ko-KR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This </a:t>
            </a:r>
            <a:r>
              <a:rPr lang="en-US" altLang="ko-KR" dirty="0"/>
              <a:t>declare </a:t>
            </a:r>
            <a:r>
              <a:rPr lang="en-US" altLang="ko-KR"/>
              <a:t>specific model. Torchvision has many models, but we use resnet18 </a:t>
            </a:r>
            <a:r>
              <a:rPr lang="en-US" altLang="ko-KR" dirty="0"/>
              <a:t>here.</a:t>
            </a:r>
          </a:p>
          <a:p>
            <a:r>
              <a:rPr lang="en-US" altLang="ko-KR" dirty="0"/>
              <a:t>At </a:t>
            </a:r>
            <a:r>
              <a:rPr lang="en-US" altLang="ko-KR"/>
              <a:t>fc layer of model, resnet18, </a:t>
            </a:r>
            <a:r>
              <a:rPr lang="en-US" altLang="ko-KR" dirty="0"/>
              <a:t>output dim is set </a:t>
            </a:r>
            <a:r>
              <a:rPr lang="en-US" altLang="ko-KR"/>
              <a:t>as 2 here.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Then load model to GPU. And Make widgets for loading and saving model.</a:t>
            </a:r>
          </a:p>
          <a:p>
            <a:r>
              <a:rPr lang="en-US" altLang="ko-KR" dirty="0"/>
              <a:t>You have to type Model’s name here. It will be </a:t>
            </a:r>
            <a:r>
              <a:rPr lang="en-US" altLang="ko-KR"/>
              <a:t>saved here, the location you are working.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0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you have to train and evaluate model.</a:t>
            </a:r>
          </a:p>
          <a:p>
            <a:r>
              <a:rPr lang="en-US" altLang="ko-KR" dirty="0"/>
              <a:t>This is about train and evaluation widget view.</a:t>
            </a:r>
          </a:p>
          <a:p>
            <a:r>
              <a:rPr lang="en-US" altLang="ko-KR" dirty="0"/>
              <a:t>And when you type the epochs and press the train button, it start training according to the number of the epoch you write.</a:t>
            </a:r>
          </a:p>
          <a:p>
            <a:r>
              <a:rPr lang="en-US" altLang="ko-KR" dirty="0"/>
              <a:t>You can control the Batch size, here is 8.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>
                <a:solidFill>
                  <a:srgbClr val="00306C"/>
                </a:solidFill>
                <a:latin typeface="HY견고딕"/>
                <a:ea typeface="HY견고딕"/>
              </a:rPr>
              <a:t>Week 12</a:t>
            </a:r>
            <a:endParaRPr lang="en-US" altLang="ko-KR" sz="3266" b="1" spc="-91" dirty="0">
              <a:solidFill>
                <a:srgbClr val="00306C"/>
              </a:solidFill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17,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93225-195F-A5FA-89F1-F5933FD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7E6B3-57BD-C309-1A0A-C07799FC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8" b="57652"/>
          <a:stretch/>
        </p:blipFill>
        <p:spPr>
          <a:xfrm>
            <a:off x="460775" y="994103"/>
            <a:ext cx="5405718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2FC83E-FBED-EC51-2C5A-0BB7C4F37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41411" b="2727"/>
          <a:stretch/>
        </p:blipFill>
        <p:spPr>
          <a:xfrm>
            <a:off x="2539742" y="1662603"/>
            <a:ext cx="6573691" cy="4162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3B45FF-2062-BABF-A8E0-D9D9BEBF65EB}"/>
              </a:ext>
            </a:extLst>
          </p:cNvPr>
          <p:cNvSpPr/>
          <p:nvPr/>
        </p:nvSpPr>
        <p:spPr>
          <a:xfrm>
            <a:off x="2539743" y="1662603"/>
            <a:ext cx="4848432" cy="4162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D9418F-1365-E941-0B12-DC792650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6"/>
          <a:stretch/>
        </p:blipFill>
        <p:spPr>
          <a:xfrm>
            <a:off x="460775" y="6473823"/>
            <a:ext cx="6782634" cy="2000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0FE25-F863-64AB-D290-3D3EF0D7358A}"/>
              </a:ext>
            </a:extLst>
          </p:cNvPr>
          <p:cNvSpPr/>
          <p:nvPr/>
        </p:nvSpPr>
        <p:spPr>
          <a:xfrm>
            <a:off x="2901693" y="2178050"/>
            <a:ext cx="4207082" cy="3149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41ADE-C3F7-1D0A-8B79-2303D97E113E}"/>
              </a:ext>
            </a:extLst>
          </p:cNvPr>
          <p:cNvSpPr/>
          <p:nvPr/>
        </p:nvSpPr>
        <p:spPr>
          <a:xfrm>
            <a:off x="3037761" y="2387600"/>
            <a:ext cx="3963064" cy="940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40B41A-BD2D-6CD2-C2A1-8BA50D2D35F1}"/>
              </a:ext>
            </a:extLst>
          </p:cNvPr>
          <p:cNvSpPr/>
          <p:nvPr/>
        </p:nvSpPr>
        <p:spPr>
          <a:xfrm>
            <a:off x="3037761" y="3481409"/>
            <a:ext cx="3963064" cy="417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183DC-5181-3CF2-099B-A67AA8A96DC0}"/>
              </a:ext>
            </a:extLst>
          </p:cNvPr>
          <p:cNvSpPr/>
          <p:nvPr/>
        </p:nvSpPr>
        <p:spPr>
          <a:xfrm>
            <a:off x="3037761" y="3987223"/>
            <a:ext cx="3963064" cy="656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46C8-EEDA-189C-8A1C-FAF5712D9946}"/>
              </a:ext>
            </a:extLst>
          </p:cNvPr>
          <p:cNvSpPr txBox="1"/>
          <p:nvPr/>
        </p:nvSpPr>
        <p:spPr>
          <a:xfrm>
            <a:off x="2524073" y="1302457"/>
            <a:ext cx="2292351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E89CE"/>
                </a:solidFill>
                <a:effectLst/>
                <a:highlight>
                  <a:srgbClr val="00FFFF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E89CE"/>
              </a:solidFill>
              <a:effectLst/>
              <a:highlight>
                <a:srgbClr val="00FFFF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6D94-E1F5-58C8-ECEC-90BA7E0816BD}"/>
              </a:ext>
            </a:extLst>
          </p:cNvPr>
          <p:cNvSpPr txBox="1"/>
          <p:nvPr/>
        </p:nvSpPr>
        <p:spPr>
          <a:xfrm>
            <a:off x="7642022" y="270302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Predict output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F06D70-18DA-3BA2-A5C7-2375BF4711F6}"/>
              </a:ext>
            </a:extLst>
          </p:cNvPr>
          <p:cNvSpPr/>
          <p:nvPr/>
        </p:nvSpPr>
        <p:spPr>
          <a:xfrm>
            <a:off x="3273511" y="139510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6F08-1DA0-A5D1-B30C-DFBDC1656C34}"/>
              </a:ext>
            </a:extLst>
          </p:cNvPr>
          <p:cNvSpPr txBox="1"/>
          <p:nvPr/>
        </p:nvSpPr>
        <p:spPr>
          <a:xfrm>
            <a:off x="4100298" y="1309755"/>
            <a:ext cx="402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 of iterations over the entire dataset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149E68-6635-91FB-3862-4D65279C7494}"/>
              </a:ext>
            </a:extLst>
          </p:cNvPr>
          <p:cNvSpPr/>
          <p:nvPr/>
        </p:nvSpPr>
        <p:spPr>
          <a:xfrm>
            <a:off x="6100030" y="193485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F5DF7-E28A-E7EB-7941-0D679AE069F8}"/>
              </a:ext>
            </a:extLst>
          </p:cNvPr>
          <p:cNvSpPr txBox="1"/>
          <p:nvPr/>
        </p:nvSpPr>
        <p:spPr>
          <a:xfrm>
            <a:off x="6893503" y="1863985"/>
            <a:ext cx="199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Mini-batch iterations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3DEC4-B9AE-C75D-16C4-F0F4055CDCEA}"/>
              </a:ext>
            </a:extLst>
          </p:cNvPr>
          <p:cNvSpPr txBox="1"/>
          <p:nvPr/>
        </p:nvSpPr>
        <p:spPr>
          <a:xfrm>
            <a:off x="1992022" y="2372139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D09E00"/>
                </a:solidFill>
                <a:effectLst/>
                <a:highlight>
                  <a:srgbClr val="FF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09E00"/>
              </a:solidFill>
              <a:effectLst/>
              <a:highlight>
                <a:srgbClr val="FF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1D100-1043-484B-4881-20343CAFB930}"/>
              </a:ext>
            </a:extLst>
          </p:cNvPr>
          <p:cNvSpPr txBox="1"/>
          <p:nvPr/>
        </p:nvSpPr>
        <p:spPr>
          <a:xfrm>
            <a:off x="7642022" y="342790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5C2C2C9-8C42-5447-1F0F-4EAC629432FB}"/>
              </a:ext>
            </a:extLst>
          </p:cNvPr>
          <p:cNvSpPr/>
          <p:nvPr/>
        </p:nvSpPr>
        <p:spPr>
          <a:xfrm>
            <a:off x="6848549" y="2773895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5AE3AB2-BB4A-EDF3-C33E-E31A0F6B34EE}"/>
              </a:ext>
            </a:extLst>
          </p:cNvPr>
          <p:cNvSpPr/>
          <p:nvPr/>
        </p:nvSpPr>
        <p:spPr>
          <a:xfrm>
            <a:off x="6851551" y="350791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3E195-C6AA-0086-0350-62BAC8B6C6F1}"/>
              </a:ext>
            </a:extLst>
          </p:cNvPr>
          <p:cNvSpPr txBox="1"/>
          <p:nvPr/>
        </p:nvSpPr>
        <p:spPr>
          <a:xfrm>
            <a:off x="1992022" y="3966393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14B6B-7098-4AEB-50A2-260680D5364B}"/>
              </a:ext>
            </a:extLst>
          </p:cNvPr>
          <p:cNvSpPr txBox="1"/>
          <p:nvPr/>
        </p:nvSpPr>
        <p:spPr>
          <a:xfrm>
            <a:off x="7657954" y="3999484"/>
            <a:ext cx="2910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gradients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update the model (back-propagation)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49D8088-2A07-F602-E0AA-669CEB43DCC9}"/>
              </a:ext>
            </a:extLst>
          </p:cNvPr>
          <p:cNvSpPr/>
          <p:nvPr/>
        </p:nvSpPr>
        <p:spPr>
          <a:xfrm>
            <a:off x="6848549" y="419346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665CB-40B8-4449-83AE-DBF4168AEDDD}"/>
              </a:ext>
            </a:extLst>
          </p:cNvPr>
          <p:cNvSpPr txBox="1"/>
          <p:nvPr/>
        </p:nvSpPr>
        <p:spPr>
          <a:xfrm>
            <a:off x="5109555" y="1861452"/>
            <a:ext cx="938893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5C8E3A"/>
                </a:solidFill>
                <a:effectLst/>
                <a:highlight>
                  <a:srgbClr val="00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C8E3A"/>
              </a:solidFill>
              <a:effectLst/>
              <a:highlight>
                <a:srgbClr val="00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E3303E-2D7B-3C7B-B649-1F1BE43FC605}"/>
              </a:ext>
            </a:extLst>
          </p:cNvPr>
          <p:cNvGrpSpPr/>
          <p:nvPr/>
        </p:nvGrpSpPr>
        <p:grpSpPr>
          <a:xfrm>
            <a:off x="9533512" y="417293"/>
            <a:ext cx="1967775" cy="2509266"/>
            <a:chOff x="9533512" y="417293"/>
            <a:chExt cx="1967775" cy="2509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E64BE-7D4A-48D0-9612-D4DF9C2D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807" y="471963"/>
              <a:ext cx="1885950" cy="2400300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80AF67A4-D6FE-4399-9B27-DAAFE2766E0C}"/>
                </a:ext>
              </a:extLst>
            </p:cNvPr>
            <p:cNvSpPr/>
            <p:nvPr/>
          </p:nvSpPr>
          <p:spPr>
            <a:xfrm>
              <a:off x="9533512" y="417293"/>
              <a:ext cx="1967775" cy="2509266"/>
            </a:xfrm>
            <a:prstGeom prst="wedgeRectCallout">
              <a:avLst>
                <a:gd name="adj1" fmla="val -76199"/>
                <a:gd name="adj2" fmla="val 35676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93C7C-95F0-46EF-A403-C6B8CABE9A81}"/>
              </a:ext>
            </a:extLst>
          </p:cNvPr>
          <p:cNvSpPr/>
          <p:nvPr/>
        </p:nvSpPr>
        <p:spPr>
          <a:xfrm>
            <a:off x="7545120" y="5095349"/>
            <a:ext cx="45921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size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examples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present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single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complete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399EBAD-849C-CE81-7A5A-6FE482DB8741}"/>
              </a:ext>
            </a:extLst>
          </p:cNvPr>
          <p:cNvGrpSpPr/>
          <p:nvPr/>
        </p:nvGrpSpPr>
        <p:grpSpPr>
          <a:xfrm>
            <a:off x="68257" y="4584259"/>
            <a:ext cx="2393012" cy="1823721"/>
            <a:chOff x="68257" y="4584259"/>
            <a:chExt cx="2393012" cy="18237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D3AEBC-2704-7901-C9FE-C7363B199514}"/>
                </a:ext>
              </a:extLst>
            </p:cNvPr>
            <p:cNvGrpSpPr/>
            <p:nvPr/>
          </p:nvGrpSpPr>
          <p:grpSpPr>
            <a:xfrm>
              <a:off x="97734" y="4625400"/>
              <a:ext cx="2363535" cy="1725007"/>
              <a:chOff x="-14593" y="4648539"/>
              <a:chExt cx="2363535" cy="172500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D9D2BE3-EF71-1E26-91B1-06F733D2B47D}"/>
                  </a:ext>
                </a:extLst>
              </p:cNvPr>
              <p:cNvSpPr/>
              <p:nvPr/>
            </p:nvSpPr>
            <p:spPr>
              <a:xfrm>
                <a:off x="80210" y="5080871"/>
                <a:ext cx="2139237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358DB0D-E551-C184-B275-880F58A5D160}"/>
                  </a:ext>
                </a:extLst>
              </p:cNvPr>
              <p:cNvSpPr/>
              <p:nvPr/>
            </p:nvSpPr>
            <p:spPr>
              <a:xfrm>
                <a:off x="80210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000E57C-CE1D-BFC7-88C4-0EEDA56BD261}"/>
                  </a:ext>
                </a:extLst>
              </p:cNvPr>
              <p:cNvSpPr/>
              <p:nvPr/>
            </p:nvSpPr>
            <p:spPr>
              <a:xfrm>
                <a:off x="437591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171950-082B-75BE-40FE-2655ED9CDADA}"/>
                  </a:ext>
                </a:extLst>
              </p:cNvPr>
              <p:cNvSpPr/>
              <p:nvPr/>
            </p:nvSpPr>
            <p:spPr>
              <a:xfrm>
                <a:off x="1862066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C14F16-154B-7CC5-EFBF-5AFF6543718B}"/>
                  </a:ext>
                </a:extLst>
              </p:cNvPr>
              <p:cNvSpPr txBox="1"/>
              <p:nvPr/>
            </p:nvSpPr>
            <p:spPr>
              <a:xfrm>
                <a:off x="1074748" y="498092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. . .</a:t>
                </a:r>
                <a:endParaRPr lang="ko-KR" altLang="en-US" b="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5D98E2-7F27-5D2B-04F7-D2E596629BAD}"/>
                  </a:ext>
                </a:extLst>
              </p:cNvPr>
              <p:cNvSpPr txBox="1"/>
              <p:nvPr/>
            </p:nvSpPr>
            <p:spPr>
              <a:xfrm>
                <a:off x="80210" y="4648539"/>
                <a:ext cx="215164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/>
                  <a:t>Dataset: 1000 images</a:t>
                </a:r>
              </a:p>
              <a:p>
                <a:pPr algn="ctr"/>
                <a:r>
                  <a:rPr lang="en-US" altLang="ko-KR" sz="1050" b="1" dirty="0"/>
                  <a:t>(batch size = 100)</a:t>
                </a:r>
                <a:endParaRPr lang="ko-KR" altLang="en-US" sz="105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39E8A-D36D-98B2-D415-EA3721BD4D02}"/>
                  </a:ext>
                </a:extLst>
              </p:cNvPr>
              <p:cNvSpPr txBox="1"/>
              <p:nvPr/>
            </p:nvSpPr>
            <p:spPr>
              <a:xfrm>
                <a:off x="39599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590E4-D4DE-192D-E48D-EE027697A76F}"/>
                  </a:ext>
                </a:extLst>
              </p:cNvPr>
              <p:cNvSpPr txBox="1"/>
              <p:nvPr/>
            </p:nvSpPr>
            <p:spPr>
              <a:xfrm>
                <a:off x="397288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FC96C-8BF3-7CC0-7E1D-2485B8411BEB}"/>
                  </a:ext>
                </a:extLst>
              </p:cNvPr>
              <p:cNvSpPr txBox="1"/>
              <p:nvPr/>
            </p:nvSpPr>
            <p:spPr>
              <a:xfrm>
                <a:off x="1849655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127E5DE5-1974-4721-FF9C-56E836096120}"/>
                  </a:ext>
                </a:extLst>
              </p:cNvPr>
              <p:cNvCxnSpPr/>
              <p:nvPr/>
            </p:nvCxnSpPr>
            <p:spPr>
              <a:xfrm>
                <a:off x="109288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468278F-F635-6A99-C498-31CE1A251AA8}"/>
                  </a:ext>
                </a:extLst>
              </p:cNvPr>
              <p:cNvCxnSpPr/>
              <p:nvPr/>
            </p:nvCxnSpPr>
            <p:spPr>
              <a:xfrm>
                <a:off x="49800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5594D98-7CEB-365E-3E8B-0EB8E1899384}"/>
                  </a:ext>
                </a:extLst>
              </p:cNvPr>
              <p:cNvCxnSpPr/>
              <p:nvPr/>
            </p:nvCxnSpPr>
            <p:spPr>
              <a:xfrm>
                <a:off x="193144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8F18DD3-38CB-BD1D-91CF-920ABC16F1E2}"/>
                  </a:ext>
                </a:extLst>
              </p:cNvPr>
              <p:cNvSpPr txBox="1"/>
              <p:nvPr/>
            </p:nvSpPr>
            <p:spPr>
              <a:xfrm>
                <a:off x="-14593" y="5786619"/>
                <a:ext cx="48603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1F54B9-D919-C6DB-E3F3-308036A197BC}"/>
                  </a:ext>
                </a:extLst>
              </p:cNvPr>
              <p:cNvSpPr txBox="1"/>
              <p:nvPr/>
            </p:nvSpPr>
            <p:spPr>
              <a:xfrm>
                <a:off x="404908" y="5784427"/>
                <a:ext cx="486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2-iter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07BB4-EFB0-22FD-24AC-0415E7BD4B6E}"/>
                  </a:ext>
                </a:extLst>
              </p:cNvPr>
              <p:cNvSpPr txBox="1"/>
              <p:nvPr/>
            </p:nvSpPr>
            <p:spPr>
              <a:xfrm>
                <a:off x="1760220" y="5786619"/>
                <a:ext cx="588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10-iter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52449EA7-C5B9-8000-847F-E7DB97D16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08" y="6088156"/>
                <a:ext cx="2102539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D99BD4B-70F8-015C-579E-F8CB599A7608}"/>
                  </a:ext>
                </a:extLst>
              </p:cNvPr>
              <p:cNvSpPr txBox="1"/>
              <p:nvPr/>
            </p:nvSpPr>
            <p:spPr>
              <a:xfrm>
                <a:off x="116909" y="6119630"/>
                <a:ext cx="21025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rgbClr val="5B9BD5"/>
                    </a:solidFill>
                  </a:rPr>
                  <a:t>1-epoch</a:t>
                </a:r>
                <a:endParaRPr lang="ko-KR" altLang="en-US" sz="1050" b="1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A28725F1-A2C3-4A5C-B7B7-438C61934525}"/>
                </a:ext>
              </a:extLst>
            </p:cNvPr>
            <p:cNvSpPr/>
            <p:nvPr/>
          </p:nvSpPr>
          <p:spPr>
            <a:xfrm>
              <a:off x="68257" y="4584259"/>
              <a:ext cx="2363535" cy="1823721"/>
            </a:xfrm>
            <a:prstGeom prst="wedgeRectCallout">
              <a:avLst>
                <a:gd name="adj1" fmla="val 58119"/>
                <a:gd name="adj2" fmla="val -34439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93C6-9ED8-5B1D-85DC-B4030FB8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38" y="966859"/>
            <a:ext cx="9602654" cy="560858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7FE5024-1107-6BF1-AC49-D5EE282F255D}"/>
              </a:ext>
            </a:extLst>
          </p:cNvPr>
          <p:cNvSpPr/>
          <p:nvPr/>
        </p:nvSpPr>
        <p:spPr>
          <a:xfrm>
            <a:off x="5610024" y="5131467"/>
            <a:ext cx="1923535" cy="576649"/>
          </a:xfrm>
          <a:prstGeom prst="wedgeRoundRectCallout">
            <a:avLst>
              <a:gd name="adj1" fmla="val -69505"/>
              <a:gd name="adj2" fmla="val 151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INWebPro"/>
              </a:rPr>
              <a:t>Don’t forget </a:t>
            </a:r>
          </a:p>
          <a:p>
            <a:pPr algn="ctr"/>
            <a:r>
              <a:rPr lang="en-US" altLang="ko-KR" sz="1600" dirty="0">
                <a:latin typeface="DINWebPro"/>
              </a:rPr>
              <a:t>to save!</a:t>
            </a:r>
            <a:endParaRPr lang="ko-KR" altLang="en-US" sz="1600" dirty="0">
              <a:latin typeface="DINWebPr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290206-D3A4-EED2-B26F-5B028200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(Submit the report </a:t>
            </a:r>
            <a:r>
              <a:rPr lang="en-US" altLang="ko-KR"/>
              <a:t>by 11/21 </a:t>
            </a:r>
            <a:r>
              <a:rPr lang="en-US" altLang="ko-KR" dirty="0"/>
              <a:t>11:59PM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332868" y="1061301"/>
            <a:ext cx="11526266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Q.1.1. Collect data in ‘A’ and train the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Q.1.2. Repeat collection and training and evaluation alternatively until the count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no larger than 30.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Q.1.3. Save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A652-E1A8-93F1-6B9C-B9E5F522DEF3}"/>
              </a:ext>
            </a:extLst>
          </p:cNvPr>
          <p:cNvSpPr txBox="1"/>
          <p:nvPr/>
        </p:nvSpPr>
        <p:spPr>
          <a:xfrm>
            <a:off x="332867" y="2782370"/>
            <a:ext cx="11676821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 with more data in another dataset with a different model.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Q.2.1. Collect data in ‘B’ and train the model with a different named model from 1.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Q.2.2. Repeat collect data and training and evaluation alternatively until the count becomes 150~200.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Q.2.3. Save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748-99FF-A7CA-275B-3EA0D5493CF4}"/>
              </a:ext>
            </a:extLst>
          </p:cNvPr>
          <p:cNvSpPr txBox="1"/>
          <p:nvPr/>
        </p:nvSpPr>
        <p:spPr>
          <a:xfrm>
            <a:off x="332868" y="4458770"/>
            <a:ext cx="11526266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 the batch size and epoch and train the model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Set batch size (original 8) to 4 or 16. and train the model. Can you observe the training time is different from 2?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Set epoch size 5 and train. Observe the loss changes and evaluation result in the blue circle.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Q.3.3. Again, set epoch size 10 and train. Observe the loss changes and evaluation results in the blue circle. Compared to Q.3.2. how the result change? </a:t>
            </a: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623FB-7520-EE63-A9C0-F7F602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0F81-D50A-62EA-367E-F65F949DB154}"/>
              </a:ext>
            </a:extLst>
          </p:cNvPr>
          <p:cNvSpPr txBox="1"/>
          <p:nvPr/>
        </p:nvSpPr>
        <p:spPr>
          <a:xfrm>
            <a:off x="319712" y="1275226"/>
            <a:ext cx="11689976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the trained models.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Q.4.1. With the trained models, run the road following.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Q.4.2. When observing the performance, which one is better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? (trained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with 30 or 150~200)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Q.4.3. Run the better model, and compare the model with “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road_following_model_gwsur.pth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691A8BAF-3C8E-B377-4297-C62365F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dirty="0"/>
              <a:t>Experiments (Submit the report </a:t>
            </a:r>
            <a:r>
              <a:rPr lang="en-US" altLang="ko-KR"/>
              <a:t>by 11/21 </a:t>
            </a:r>
            <a:r>
              <a:rPr lang="en-US" altLang="ko-KR" dirty="0"/>
              <a:t>11:59PM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947CE-B918-6DE0-0135-024ADC69C7C7}"/>
              </a:ext>
            </a:extLst>
          </p:cNvPr>
          <p:cNvSpPr txBox="1"/>
          <p:nvPr/>
        </p:nvSpPr>
        <p:spPr>
          <a:xfrm>
            <a:off x="319713" y="3191499"/>
            <a:ext cx="11689976" cy="26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Train the model on different environment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Q.5.1. Place the car outside of the lane but head to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Q.5.2. With the trained model, run the road following. Does the car get into the lane?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Q.5.3. If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the car keeps moving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outside, please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train 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model.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.5.4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. Place the track in diverse places under different illumination conditions.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Does the car drive well?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Q.5.5. If the car doesn’t work well, please train the model again.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Q.5.6. Measure the lab time of your model. Make it faster using y axis! Do your best.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>
                <a:solidFill>
                  <a:schemeClr val="bg1"/>
                </a:solidFill>
              </a:rPr>
              <a:t>Week 12b </a:t>
            </a:r>
            <a:r>
              <a:rPr lang="en-US" altLang="ko-KR" sz="3266" b="1" spc="-91" dirty="0">
                <a:solidFill>
                  <a:schemeClr val="bg1"/>
                </a:solidFill>
              </a:rPr>
              <a:t>– Interactive regression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interactive_regression.ipynb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train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DBD61F31-A52A-3EA4-D680-889B39861397}"/>
              </a:ext>
            </a:extLst>
          </p:cNvPr>
          <p:cNvSpPr/>
          <p:nvPr/>
        </p:nvSpPr>
        <p:spPr>
          <a:xfrm>
            <a:off x="4366142" y="2468775"/>
            <a:ext cx="1623220" cy="2183214"/>
          </a:xfrm>
          <a:prstGeom prst="curvedLeftArrow">
            <a:avLst>
              <a:gd name="adj1" fmla="val 21305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D5B96-BAEC-4CBE-CB3F-6F9D43EE2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5" y="2412653"/>
            <a:ext cx="409538" cy="446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A0A7D-194F-88E9-3C48-74BE28F5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7445">
            <a:off x="3965479" y="2581131"/>
            <a:ext cx="1684571" cy="13769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20AC04-0F97-988D-8E63-629CF0B5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97" y="2037231"/>
            <a:ext cx="2422273" cy="2422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CC3C9-A242-07EB-F3CA-765B8E7F98FB}"/>
              </a:ext>
            </a:extLst>
          </p:cNvPr>
          <p:cNvSpPr txBox="1"/>
          <p:nvPr/>
        </p:nvSpPr>
        <p:spPr>
          <a:xfrm>
            <a:off x="4208238" y="1969508"/>
            <a:ext cx="1911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b="1"/>
              <a:t>Train model!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FFB8-BB9B-45B1-A0AD-27EBAD38D560}"/>
              </a:ext>
            </a:extLst>
          </p:cNvPr>
          <p:cNvSpPr txBox="1"/>
          <p:nvPr/>
        </p:nvSpPr>
        <p:spPr>
          <a:xfrm>
            <a:off x="1566472" y="4759036"/>
            <a:ext cx="23485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E534"/>
                </a:solidFill>
              </a:rPr>
              <a:t>Green point</a:t>
            </a:r>
          </a:p>
          <a:p>
            <a:r>
              <a:rPr lang="en-US" altLang="ko-KR" dirty="0"/>
              <a:t>= Human’s annotation</a:t>
            </a:r>
          </a:p>
          <a:p>
            <a:r>
              <a:rPr lang="en-US" altLang="ko-KR" dirty="0"/>
              <a:t>= Ground Truth (GT)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1FECA-B14C-4F45-BF5B-7B94B3A7812F}"/>
              </a:ext>
            </a:extLst>
          </p:cNvPr>
          <p:cNvSpPr txBox="1"/>
          <p:nvPr/>
        </p:nvSpPr>
        <p:spPr>
          <a:xfrm>
            <a:off x="6240750" y="4759036"/>
            <a:ext cx="2246016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2DC"/>
                </a:solidFill>
              </a:rPr>
              <a:t>Blue point</a:t>
            </a:r>
          </a:p>
          <a:p>
            <a:r>
              <a:rPr lang="en-US" altLang="ko-KR" dirty="0"/>
              <a:t>= Model’s output</a:t>
            </a:r>
          </a:p>
          <a:p>
            <a:r>
              <a:rPr lang="en-US" altLang="ko-KR" dirty="0"/>
              <a:t>= Prediction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12B7D0-21AE-4C09-BF5A-9E3843C63584}"/>
              </a:ext>
            </a:extLst>
          </p:cNvPr>
          <p:cNvGrpSpPr/>
          <p:nvPr/>
        </p:nvGrpSpPr>
        <p:grpSpPr>
          <a:xfrm>
            <a:off x="6240750" y="2081410"/>
            <a:ext cx="2265680" cy="2285339"/>
            <a:chOff x="6240750" y="2029810"/>
            <a:chExt cx="2265680" cy="2285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B5180F-45E3-87C1-96A0-34FBBDD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50" y="2029810"/>
              <a:ext cx="2265680" cy="2285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CAC9C-399B-4463-B5A3-6D75166D3198}"/>
                </a:ext>
              </a:extLst>
            </p:cNvPr>
            <p:cNvSpPr txBox="1"/>
            <p:nvPr/>
          </p:nvSpPr>
          <p:spPr>
            <a:xfrm>
              <a:off x="6260497" y="2069033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#1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18C50D-E15E-4A13-A17E-8FD9A735CCAE}"/>
              </a:ext>
            </a:extLst>
          </p:cNvPr>
          <p:cNvGrpSpPr/>
          <p:nvPr/>
        </p:nvGrpSpPr>
        <p:grpSpPr>
          <a:xfrm>
            <a:off x="6223502" y="2066507"/>
            <a:ext cx="2300177" cy="2315145"/>
            <a:chOff x="4007843" y="4703153"/>
            <a:chExt cx="2300177" cy="23151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4F98B2-E29F-62B1-9D94-B2A52EEF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843" y="4703153"/>
              <a:ext cx="2300177" cy="23151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014BC3-79F3-4D4F-A2C5-A93BD67D4EA3}"/>
                </a:ext>
              </a:extLst>
            </p:cNvPr>
            <p:cNvSpPr txBox="1"/>
            <p:nvPr/>
          </p:nvSpPr>
          <p:spPr>
            <a:xfrm>
              <a:off x="4033466" y="4746435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#2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4AC79-9D00-4B5E-99F9-6438B92740BE}"/>
              </a:ext>
            </a:extLst>
          </p:cNvPr>
          <p:cNvGrpSpPr/>
          <p:nvPr/>
        </p:nvGrpSpPr>
        <p:grpSpPr>
          <a:xfrm>
            <a:off x="6256689" y="2098495"/>
            <a:ext cx="2233803" cy="2251168"/>
            <a:chOff x="8926442" y="4818446"/>
            <a:chExt cx="2233803" cy="2251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F1ADCD-5A76-B2F9-7894-6B2F1F2F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1" t="1209" r="2265" b="1782"/>
            <a:stretch/>
          </p:blipFill>
          <p:spPr>
            <a:xfrm>
              <a:off x="8926442" y="4818446"/>
              <a:ext cx="2230077" cy="2251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BF0D-85B0-45A9-85A0-E8240F80E676}"/>
                </a:ext>
              </a:extLst>
            </p:cNvPr>
            <p:cNvSpPr txBox="1"/>
            <p:nvPr/>
          </p:nvSpPr>
          <p:spPr>
            <a:xfrm>
              <a:off x="8926442" y="4839192"/>
              <a:ext cx="223380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#3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99FEA-7758-4CC2-9A5B-10141A08147A}"/>
              </a:ext>
            </a:extLst>
          </p:cNvPr>
          <p:cNvGrpSpPr/>
          <p:nvPr/>
        </p:nvGrpSpPr>
        <p:grpSpPr>
          <a:xfrm>
            <a:off x="6248898" y="2091446"/>
            <a:ext cx="2249384" cy="2265266"/>
            <a:chOff x="8780561" y="68573"/>
            <a:chExt cx="2249384" cy="22652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A1D1F3-01A8-D6BF-B8E5-FE5E5B79A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82" t="869" r="1235" b="1039"/>
            <a:stretch/>
          </p:blipFill>
          <p:spPr>
            <a:xfrm>
              <a:off x="8780561" y="68573"/>
              <a:ext cx="2249384" cy="22652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3E5E6-7363-4CC8-9C44-0D36D1DC651F}"/>
                </a:ext>
              </a:extLst>
            </p:cNvPr>
            <p:cNvSpPr txBox="1"/>
            <p:nvPr/>
          </p:nvSpPr>
          <p:spPr>
            <a:xfrm>
              <a:off x="8780561" y="76797"/>
              <a:ext cx="2249384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#4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80ED5-27B2-4F20-B35A-2BEDB532D66C}"/>
              </a:ext>
            </a:extLst>
          </p:cNvPr>
          <p:cNvGrpSpPr/>
          <p:nvPr/>
        </p:nvGrpSpPr>
        <p:grpSpPr>
          <a:xfrm>
            <a:off x="6242587" y="2081410"/>
            <a:ext cx="2262007" cy="2285338"/>
            <a:chOff x="9545162" y="2366651"/>
            <a:chExt cx="2262007" cy="22853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E1082C2-2EBA-6957-39EF-49E4C60E7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3" t="-1" b="-291"/>
            <a:stretch/>
          </p:blipFill>
          <p:spPr>
            <a:xfrm>
              <a:off x="9545162" y="2366651"/>
              <a:ext cx="2262007" cy="22853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AFB09E-3960-4DB5-8CAE-C1323CF44D76}"/>
                </a:ext>
              </a:extLst>
            </p:cNvPr>
            <p:cNvSpPr txBox="1"/>
            <p:nvPr/>
          </p:nvSpPr>
          <p:spPr>
            <a:xfrm>
              <a:off x="9545162" y="2372386"/>
              <a:ext cx="2262007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#5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D0FC3-DC57-4533-B7BD-AA54D2D450CD}"/>
              </a:ext>
            </a:extLst>
          </p:cNvPr>
          <p:cNvSpPr/>
          <p:nvPr/>
        </p:nvSpPr>
        <p:spPr>
          <a:xfrm>
            <a:off x="407773" y="1168400"/>
            <a:ext cx="9619736" cy="26034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E134A-8EA4-43E8-884C-6995BBE98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488239" y="1310915"/>
            <a:ext cx="2594982" cy="23736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BCFB9-84F9-4F0A-A45A-887618D043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8E71B-9B44-4F1D-BE3B-33FFC163D77B}"/>
              </a:ext>
            </a:extLst>
          </p:cNvPr>
          <p:cNvSpPr/>
          <p:nvPr/>
        </p:nvSpPr>
        <p:spPr>
          <a:xfrm>
            <a:off x="4215270" y="1710396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Model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4C86CA-9E73-4511-814B-4326667514A4}"/>
              </a:ext>
            </a:extLst>
          </p:cNvPr>
          <p:cNvSpPr/>
          <p:nvPr/>
        </p:nvSpPr>
        <p:spPr>
          <a:xfrm>
            <a:off x="3237073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19AC47-94EC-472C-AD6B-FA4026B072F9}"/>
              </a:ext>
            </a:extLst>
          </p:cNvPr>
          <p:cNvSpPr/>
          <p:nvPr/>
        </p:nvSpPr>
        <p:spPr>
          <a:xfrm>
            <a:off x="5573927" y="4819249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30AA3-A3A8-4523-AA58-3A080806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7295169" y="1287973"/>
            <a:ext cx="2594982" cy="2373632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9446D45-2932-488E-9BF0-8061324A90FC}"/>
              </a:ext>
            </a:extLst>
          </p:cNvPr>
          <p:cNvSpPr/>
          <p:nvPr/>
        </p:nvSpPr>
        <p:spPr>
          <a:xfrm>
            <a:off x="6260266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2B640DE-68EC-4DD4-B529-E980C4F494FF}"/>
              </a:ext>
            </a:extLst>
          </p:cNvPr>
          <p:cNvSpPr/>
          <p:nvPr/>
        </p:nvSpPr>
        <p:spPr>
          <a:xfrm rot="7508840">
            <a:off x="6504554" y="3875866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3ECBA69-520D-4F83-B352-5B4635B302A3}"/>
              </a:ext>
            </a:extLst>
          </p:cNvPr>
          <p:cNvSpPr/>
          <p:nvPr/>
        </p:nvSpPr>
        <p:spPr>
          <a:xfrm>
            <a:off x="7612667" y="5150318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7EB600-BE32-4B9A-B36B-F98A5330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390057" y="4428980"/>
            <a:ext cx="2357926" cy="1927374"/>
          </a:xfrm>
          <a:prstGeom prst="rect">
            <a:avLst/>
          </a:prstGeom>
        </p:spPr>
      </p:pic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42FBC43D-4B00-44FC-B1E1-F152C047B4F7}"/>
              </a:ext>
            </a:extLst>
          </p:cNvPr>
          <p:cNvSpPr/>
          <p:nvPr/>
        </p:nvSpPr>
        <p:spPr>
          <a:xfrm>
            <a:off x="8794094" y="2019382"/>
            <a:ext cx="574158" cy="560528"/>
          </a:xfrm>
          <a:prstGeom prst="mathMultiply">
            <a:avLst>
              <a:gd name="adj1" fmla="val 102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53B72-2F5E-4C97-97AB-4D74AC7DC411}"/>
              </a:ext>
            </a:extLst>
          </p:cNvPr>
          <p:cNvSpPr txBox="1"/>
          <p:nvPr/>
        </p:nvSpPr>
        <p:spPr>
          <a:xfrm>
            <a:off x="488239" y="1310915"/>
            <a:ext cx="2594982" cy="40011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C6ECF-F455-4B9F-A3C3-7EAE9F31266F}"/>
              </a:ext>
            </a:extLst>
          </p:cNvPr>
          <p:cNvSpPr txBox="1"/>
          <p:nvPr/>
        </p:nvSpPr>
        <p:spPr>
          <a:xfrm>
            <a:off x="7295169" y="1288087"/>
            <a:ext cx="2594982" cy="64633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pixel coordinate (x, 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A91841DB-08B2-4497-B1AE-C5452571D9F2}"/>
              </a:ext>
            </a:extLst>
          </p:cNvPr>
          <p:cNvSpPr/>
          <p:nvPr/>
        </p:nvSpPr>
        <p:spPr>
          <a:xfrm>
            <a:off x="9666867" y="2055081"/>
            <a:ext cx="1804716" cy="621485"/>
          </a:xfrm>
          <a:prstGeom prst="wedgeRoundRectCallout">
            <a:avLst>
              <a:gd name="adj1" fmla="val -73864"/>
              <a:gd name="adj2" fmla="val -10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Where to go?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EED1044-56F1-46F0-94B7-633D7AA4DBDA}"/>
              </a:ext>
            </a:extLst>
          </p:cNvPr>
          <p:cNvSpPr/>
          <p:nvPr/>
        </p:nvSpPr>
        <p:spPr>
          <a:xfrm>
            <a:off x="10292602" y="4063856"/>
            <a:ext cx="1311776" cy="621485"/>
          </a:xfrm>
          <a:prstGeom prst="wedgeRoundRectCallout">
            <a:avLst>
              <a:gd name="adj1" fmla="val -37271"/>
              <a:gd name="adj2" fmla="val 91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Steering!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196EA33-6A2A-4ECD-8519-5343FF377686}"/>
              </a:ext>
            </a:extLst>
          </p:cNvPr>
          <p:cNvSpPr/>
          <p:nvPr/>
        </p:nvSpPr>
        <p:spPr>
          <a:xfrm>
            <a:off x="686669" y="4571228"/>
            <a:ext cx="2690259" cy="1293467"/>
          </a:xfrm>
          <a:prstGeom prst="wedgeRoundRectCallout">
            <a:avLst>
              <a:gd name="adj1" fmla="val 49350"/>
              <a:gd name="adj2" fmla="val -107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Learning!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0BF46D-52CB-2569-2ED5-E0FF6ADCD367}"/>
              </a:ext>
            </a:extLst>
          </p:cNvPr>
          <p:cNvGrpSpPr/>
          <p:nvPr/>
        </p:nvGrpSpPr>
        <p:grpSpPr>
          <a:xfrm>
            <a:off x="702586" y="990785"/>
            <a:ext cx="2594872" cy="2651402"/>
            <a:chOff x="689236" y="1260143"/>
            <a:chExt cx="4597022" cy="45196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96B970-DAA9-B56E-CC4E-EEF30337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36" y="1260143"/>
              <a:ext cx="4597022" cy="451968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88D6EA-0FC1-4ADE-DD27-C72E7C926FF8}"/>
                </a:ext>
              </a:extLst>
            </p:cNvPr>
            <p:cNvSpPr/>
            <p:nvPr/>
          </p:nvSpPr>
          <p:spPr>
            <a:xfrm>
              <a:off x="811022" y="2662647"/>
              <a:ext cx="1260144" cy="2547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interactive_regression.ipynb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9" y="966860"/>
            <a:ext cx="3055734" cy="26723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5700558" y="954126"/>
            <a:ext cx="2861295" cy="2974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3028799" y="1064695"/>
            <a:ext cx="2084505" cy="782708"/>
          </a:xfrm>
          <a:prstGeom prst="wedgeRoundRectCallout">
            <a:avLst>
              <a:gd name="adj1" fmla="val -122704"/>
              <a:gd name="adj2" fmla="val 549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Composite dataset</a:t>
            </a:r>
            <a:endParaRPr lang="ko-KR" altLang="en-US" b="1" dirty="0">
              <a:latin typeface="DINWeb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83517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09058" y="3742147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5246443" y="7398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5246443" y="3870171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6F02-6B07-92AE-7748-D5C858118E8A}"/>
              </a:ext>
            </a:extLst>
          </p:cNvPr>
          <p:cNvSpPr/>
          <p:nvPr/>
        </p:nvSpPr>
        <p:spPr>
          <a:xfrm>
            <a:off x="512530" y="3729576"/>
            <a:ext cx="3055050" cy="2760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9467966" y="1925132"/>
            <a:ext cx="2084505" cy="782708"/>
          </a:xfrm>
          <a:prstGeom prst="wedgeRoundRectCallout">
            <a:avLst>
              <a:gd name="adj1" fmla="val -104487"/>
              <a:gd name="adj2" fmla="val 408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Make model</a:t>
            </a:r>
            <a:endParaRPr lang="ko-KR" altLang="en-US" b="1" dirty="0">
              <a:latin typeface="DINWebPro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368E7-AE55-44E3-9FC3-E9DE85C9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2" y="3963658"/>
            <a:ext cx="2931054" cy="2101885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3051154" y="5076826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DINWebPro"/>
              </a:rPr>
              <a:t>Collect </a:t>
            </a:r>
            <a:r>
              <a:rPr lang="en-US" altLang="ko-KR" b="1" dirty="0">
                <a:latin typeface="DINWebPro"/>
              </a:rPr>
              <a:t>data</a:t>
            </a:r>
            <a:endParaRPr lang="ko-KR" altLang="en-US" b="1" dirty="0">
              <a:latin typeface="DINWebPro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B0A13-78E3-CB12-535D-0F8C7C287396}"/>
              </a:ext>
            </a:extLst>
          </p:cNvPr>
          <p:cNvGrpSpPr/>
          <p:nvPr/>
        </p:nvGrpSpPr>
        <p:grpSpPr>
          <a:xfrm>
            <a:off x="5839904" y="1068652"/>
            <a:ext cx="2556572" cy="2760562"/>
            <a:chOff x="1078380" y="1324689"/>
            <a:chExt cx="4994029" cy="5261226"/>
          </a:xfrm>
        </p:grpSpPr>
        <p:pic>
          <p:nvPicPr>
            <p:cNvPr id="30" name="내용 개체 틀 5">
              <a:extLst>
                <a:ext uri="{FF2B5EF4-FFF2-40B4-BE49-F238E27FC236}">
                  <a16:creationId xmlns:a16="http://schemas.microsoft.com/office/drawing/2014/main" id="{AA001E9D-73EC-B59C-0F70-392D7608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80" y="2234577"/>
              <a:ext cx="4994029" cy="4351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89C848-D0CC-92D4-D55D-EEEB3EE8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8" y="1324689"/>
              <a:ext cx="4302815" cy="108401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EA0B40-7E05-AB81-03F6-F3BACD52C8A3}"/>
                </a:ext>
              </a:extLst>
            </p:cNvPr>
            <p:cNvSpPr/>
            <p:nvPr/>
          </p:nvSpPr>
          <p:spPr>
            <a:xfrm>
              <a:off x="1150642" y="3628131"/>
              <a:ext cx="4921767" cy="183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0865FA3-8C0C-164F-332A-C69F3D3C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904" y="4002657"/>
            <a:ext cx="2383719" cy="13822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C808DB-FD53-E455-E47A-9B647FD22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4" y="5354886"/>
            <a:ext cx="2528034" cy="1170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5700558" y="4017080"/>
            <a:ext cx="2861295" cy="24205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9538603" y="4450033"/>
            <a:ext cx="2084505" cy="782708"/>
          </a:xfrm>
          <a:prstGeom prst="wedgeRoundRectCallout">
            <a:avLst>
              <a:gd name="adj1" fmla="val -93572"/>
              <a:gd name="adj2" fmla="val 102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Train </a:t>
            </a:r>
            <a:r>
              <a:rPr lang="en-US" altLang="ko-KR" b="1">
                <a:latin typeface="DINWebPro"/>
              </a:rPr>
              <a:t>&amp; </a:t>
            </a:r>
            <a:r>
              <a:rPr lang="en-US" altLang="ko-KR" b="1" dirty="0">
                <a:latin typeface="DINWebPro"/>
              </a:rPr>
              <a:t>evaluate</a:t>
            </a:r>
            <a:endParaRPr lang="ko-KR" altLang="en-US" b="1" dirty="0"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en-US" altLang="ko-KR" dirty="0"/>
              <a:t>Composite </a:t>
            </a:r>
            <a:r>
              <a:rPr lang="en-US" altLang="ko-KR" b="1" dirty="0"/>
              <a:t>d</a:t>
            </a:r>
            <a:r>
              <a:rPr lang="en-US" altLang="ko-KR" dirty="0"/>
              <a:t>ataset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6A1FA2-1A1B-9A28-54D5-87F0C17F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28" y="1145431"/>
            <a:ext cx="4597022" cy="45196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10BA7-CBED-1F17-016D-9407C1A32692}"/>
              </a:ext>
            </a:extLst>
          </p:cNvPr>
          <p:cNvSpPr/>
          <p:nvPr/>
        </p:nvSpPr>
        <p:spPr>
          <a:xfrm>
            <a:off x="6956242" y="2592649"/>
            <a:ext cx="841344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D02046-ECEB-D47C-1462-74A425CA86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6" y="1308490"/>
            <a:ext cx="5350618" cy="262238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D72AC5-14D8-74B3-7C3A-AA87B0CF83F3}"/>
              </a:ext>
            </a:extLst>
          </p:cNvPr>
          <p:cNvSpPr/>
          <p:nvPr/>
        </p:nvSpPr>
        <p:spPr>
          <a:xfrm rot="20422139">
            <a:off x="2933113" y="2436124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1163D6-87C3-DCC9-DFEF-631A3822A00B}"/>
              </a:ext>
            </a:extLst>
          </p:cNvPr>
          <p:cNvCxnSpPr>
            <a:cxnSpLocks/>
          </p:cNvCxnSpPr>
          <p:nvPr/>
        </p:nvCxnSpPr>
        <p:spPr>
          <a:xfrm>
            <a:off x="2512483" y="2834985"/>
            <a:ext cx="9857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9E56B6-74DD-2ECD-3838-D93107495169}"/>
              </a:ext>
            </a:extLst>
          </p:cNvPr>
          <p:cNvSpPr txBox="1"/>
          <p:nvPr/>
        </p:nvSpPr>
        <p:spPr>
          <a:xfrm>
            <a:off x="3498262" y="2597015"/>
            <a:ext cx="3341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>
                <a:solidFill>
                  <a:srgbClr val="C00000"/>
                </a:solidFill>
              </a:rPr>
              <a:t>brightness, contrast, saturation, hue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6CBA-FD50-D0AE-0246-E2A652957366}"/>
              </a:ext>
            </a:extLst>
          </p:cNvPr>
          <p:cNvSpPr txBox="1"/>
          <p:nvPr/>
        </p:nvSpPr>
        <p:spPr>
          <a:xfrm>
            <a:off x="2674478" y="3143663"/>
            <a:ext cx="609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mean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3E939-5E25-1B83-E270-FCBE70139772}"/>
              </a:ext>
            </a:extLst>
          </p:cNvPr>
          <p:cNvSpPr txBox="1"/>
          <p:nvPr/>
        </p:nvSpPr>
        <p:spPr>
          <a:xfrm>
            <a:off x="3751710" y="3156221"/>
            <a:ext cx="887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algn="ctr"/>
            <a:r>
              <a:rPr lang="en-US" altLang="ko-KR" sz="1400" dirty="0"/>
              <a:t>standard </a:t>
            </a:r>
          </a:p>
          <a:p>
            <a:pPr algn="ctr"/>
            <a:r>
              <a:rPr lang="en-US" altLang="ko-KR" sz="1400" dirty="0"/>
              <a:t>deviation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C3D88-F118-096A-416E-56A31C8503CC}"/>
              </a:ext>
            </a:extLst>
          </p:cNvPr>
          <p:cNvSpPr txBox="1"/>
          <p:nvPr/>
        </p:nvSpPr>
        <p:spPr>
          <a:xfrm>
            <a:off x="1430623" y="3854763"/>
            <a:ext cx="208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Load data if it exists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84897-98D3-E51D-C7B3-DD265DE863FA}"/>
              </a:ext>
            </a:extLst>
          </p:cNvPr>
          <p:cNvSpPr txBox="1"/>
          <p:nvPr/>
        </p:nvSpPr>
        <p:spPr>
          <a:xfrm>
            <a:off x="3447838" y="2243163"/>
            <a:ext cx="20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b="1" dirty="0"/>
              <a:t>Data augmentation</a:t>
            </a:r>
            <a:endParaRPr lang="ko-KR" altLang="en-US" sz="14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2C0B7D-7FD6-B1B6-43FA-A91D16F19402}"/>
              </a:ext>
            </a:extLst>
          </p:cNvPr>
          <p:cNvSpPr/>
          <p:nvPr/>
        </p:nvSpPr>
        <p:spPr>
          <a:xfrm>
            <a:off x="4885840" y="3128900"/>
            <a:ext cx="353015" cy="16496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/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600" b="0" i="0">
                    <a:solidFill>
                      <a:srgbClr val="1A1A1A"/>
                    </a:solidFill>
                    <a:effectLst/>
                    <a:latin typeface="DINWebPro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mean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Standard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deviation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1" grpId="0"/>
      <p:bldP spid="12" grpId="0"/>
      <p:bldP spid="13" grpId="0"/>
      <p:bldP spid="14" grpId="0"/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66D4F-A7F4-7F43-47E7-1C456922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57"/>
          <a:stretch/>
        </p:blipFill>
        <p:spPr>
          <a:xfrm>
            <a:off x="597839" y="861117"/>
            <a:ext cx="4114800" cy="5873406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id="{953BF84B-87FD-21FD-BA48-47A33F3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Collect d</a:t>
            </a:r>
            <a:r>
              <a:rPr lang="en-US" altLang="ko-KR" dirty="0"/>
              <a:t>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B38EE-3C74-569F-C96D-70D17531FC8C}"/>
              </a:ext>
            </a:extLst>
          </p:cNvPr>
          <p:cNvSpPr/>
          <p:nvPr/>
        </p:nvSpPr>
        <p:spPr>
          <a:xfrm>
            <a:off x="637002" y="2468173"/>
            <a:ext cx="3471374" cy="239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92FBF2-F114-C213-706C-3821BBFAE4E3}"/>
              </a:ext>
            </a:extLst>
          </p:cNvPr>
          <p:cNvSpPr/>
          <p:nvPr/>
        </p:nvSpPr>
        <p:spPr>
          <a:xfrm>
            <a:off x="777144" y="6388161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3AA07-1695-AF2B-B8AC-E6B301EFCB56}"/>
              </a:ext>
            </a:extLst>
          </p:cNvPr>
          <p:cNvSpPr/>
          <p:nvPr/>
        </p:nvSpPr>
        <p:spPr>
          <a:xfrm>
            <a:off x="777144" y="5781346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432EC-7B16-DF26-B2B5-F5325152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81" y="1445415"/>
            <a:ext cx="2989962" cy="215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8F738-4451-F858-961B-69BA50BF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15" y="1448903"/>
            <a:ext cx="2998689" cy="2101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DF50C6-0DFB-3062-88B4-E403BF9DE839}"/>
              </a:ext>
            </a:extLst>
          </p:cNvPr>
          <p:cNvGrpSpPr/>
          <p:nvPr/>
        </p:nvGrpSpPr>
        <p:grpSpPr>
          <a:xfrm>
            <a:off x="8076697" y="4736536"/>
            <a:ext cx="3782436" cy="666524"/>
            <a:chOff x="4152553" y="4126815"/>
            <a:chExt cx="3782436" cy="666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6B7B54-396C-9B1F-4E62-1CB5C1C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2553" y="4126815"/>
              <a:ext cx="3782436" cy="40000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BC2D72-1077-0D60-F891-5FE8AFD24B6D}"/>
                </a:ext>
              </a:extLst>
            </p:cNvPr>
            <p:cNvSpPr/>
            <p:nvPr/>
          </p:nvSpPr>
          <p:spPr>
            <a:xfrm>
              <a:off x="4329113" y="4338353"/>
              <a:ext cx="112806" cy="1164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5CB3B9-C039-EC4F-F80C-83CC926E4125}"/>
                </a:ext>
              </a:extLst>
            </p:cNvPr>
            <p:cNvSpPr/>
            <p:nvPr/>
          </p:nvSpPr>
          <p:spPr>
            <a:xfrm>
              <a:off x="4463718" y="4338353"/>
              <a:ext cx="155907" cy="116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1E16A-A39B-7691-4A8A-185315BDB286}"/>
                </a:ext>
              </a:extLst>
            </p:cNvPr>
            <p:cNvSpPr txBox="1"/>
            <p:nvPr/>
          </p:nvSpPr>
          <p:spPr>
            <a:xfrm>
              <a:off x="4265287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D172A-983C-F3F7-413B-474B86AB6C33}"/>
                </a:ext>
              </a:extLst>
            </p:cNvPr>
            <p:cNvSpPr txBox="1"/>
            <p:nvPr/>
          </p:nvSpPr>
          <p:spPr>
            <a:xfrm>
              <a:off x="4492596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</a:t>
              </a:r>
              <a:endParaRPr lang="ko-KR" altLang="en-US" sz="16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061335D-ADA1-8DC7-046B-B636C0F42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7955" t="66617" r="56735" b="23220"/>
          <a:stretch/>
        </p:blipFill>
        <p:spPr>
          <a:xfrm>
            <a:off x="5240033" y="4723726"/>
            <a:ext cx="2807491" cy="139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654E9C-5CB0-C90F-F306-E453F81F2CA7}"/>
              </a:ext>
            </a:extLst>
          </p:cNvPr>
          <p:cNvSpPr txBox="1"/>
          <p:nvPr/>
        </p:nvSpPr>
        <p:spPr>
          <a:xfrm>
            <a:off x="5666667" y="3562094"/>
            <a:ext cx="2807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Count total snapshot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420DF-61EE-4B20-5504-5245F0B8DD3E}"/>
              </a:ext>
            </a:extLst>
          </p:cNvPr>
          <p:cNvSpPr txBox="1"/>
          <p:nvPr/>
        </p:nvSpPr>
        <p:spPr>
          <a:xfrm>
            <a:off x="8627676" y="5388485"/>
            <a:ext cx="2966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Saved snapshot get coordination in the file name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8F01C6-8E0B-10C6-E59F-BA7C25394888}"/>
              </a:ext>
            </a:extLst>
          </p:cNvPr>
          <p:cNvSpPr/>
          <p:nvPr/>
        </p:nvSpPr>
        <p:spPr>
          <a:xfrm>
            <a:off x="5259626" y="1454940"/>
            <a:ext cx="2910634" cy="14287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8276A8-DA42-B1E6-30B7-64125D5DAFEC}"/>
              </a:ext>
            </a:extLst>
          </p:cNvPr>
          <p:cNvCxnSpPr>
            <a:cxnSpLocks/>
          </p:cNvCxnSpPr>
          <p:nvPr/>
        </p:nvCxnSpPr>
        <p:spPr>
          <a:xfrm>
            <a:off x="5575085" y="5548545"/>
            <a:ext cx="10466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251BDE-29DF-A352-20B4-0032F6F19984}"/>
              </a:ext>
            </a:extLst>
          </p:cNvPr>
          <p:cNvCxnSpPr/>
          <p:nvPr/>
        </p:nvCxnSpPr>
        <p:spPr>
          <a:xfrm>
            <a:off x="5866905" y="3499898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454974-13F9-3F89-3DB7-DD9693390866}"/>
              </a:ext>
            </a:extLst>
          </p:cNvPr>
          <p:cNvSpPr/>
          <p:nvPr/>
        </p:nvSpPr>
        <p:spPr>
          <a:xfrm>
            <a:off x="6765452" y="5412585"/>
            <a:ext cx="218278" cy="1164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4" grpId="0"/>
      <p:bldP spid="41" grpId="0"/>
      <p:bldP spid="4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E6EA-8C32-0EF2-0D18-D122A08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Define 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026C7-309D-C4BD-A083-8B5D6E43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630D3-CDB2-F31E-C71F-0EE7209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9" y="4099279"/>
            <a:ext cx="2202722" cy="568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691C68-75A4-A3A9-0124-500EEC38981B}"/>
              </a:ext>
            </a:extLst>
          </p:cNvPr>
          <p:cNvGrpSpPr/>
          <p:nvPr/>
        </p:nvGrpSpPr>
        <p:grpSpPr>
          <a:xfrm>
            <a:off x="6180083" y="4576697"/>
            <a:ext cx="2556572" cy="1314089"/>
            <a:chOff x="6180083" y="4576697"/>
            <a:chExt cx="2556572" cy="1314089"/>
          </a:xfrm>
        </p:grpSpPr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04D69829-B2AC-6D17-8AF9-0C8B3318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444"/>
            <a:stretch/>
          </p:blipFill>
          <p:spPr>
            <a:xfrm>
              <a:off x="6180083" y="4576697"/>
              <a:ext cx="2556572" cy="13140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2473A-0E0D-3DDE-4904-07AE7F6EE93C}"/>
                </a:ext>
              </a:extLst>
            </p:cNvPr>
            <p:cNvSpPr/>
            <p:nvPr/>
          </p:nvSpPr>
          <p:spPr>
            <a:xfrm>
              <a:off x="6217076" y="5325321"/>
              <a:ext cx="2519579" cy="96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446CCB-15C4-49F6-FD89-8A3158BE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4" y="1234059"/>
            <a:ext cx="4092890" cy="4840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BFED54-1CCE-DE2D-6F6B-E7B4C68A05F6}"/>
              </a:ext>
            </a:extLst>
          </p:cNvPr>
          <p:cNvSpPr/>
          <p:nvPr/>
        </p:nvSpPr>
        <p:spPr>
          <a:xfrm>
            <a:off x="472701" y="1889537"/>
            <a:ext cx="3106971" cy="2018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61681-0B49-B937-5807-A733D91EDA2A}"/>
              </a:ext>
            </a:extLst>
          </p:cNvPr>
          <p:cNvSpPr txBox="1"/>
          <p:nvPr/>
        </p:nvSpPr>
        <p:spPr>
          <a:xfrm>
            <a:off x="4398992" y="2827699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output dim’s as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7AAEC-0591-6CD7-A443-D8744ACEB957}"/>
              </a:ext>
            </a:extLst>
          </p:cNvPr>
          <p:cNvSpPr txBox="1"/>
          <p:nvPr/>
        </p:nvSpPr>
        <p:spPr>
          <a:xfrm>
            <a:off x="7330184" y="3738318"/>
            <a:ext cx="2888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Model’s name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FA35741-36E0-C523-BDF2-F91420A67F83}"/>
              </a:ext>
            </a:extLst>
          </p:cNvPr>
          <p:cNvSpPr/>
          <p:nvPr/>
        </p:nvSpPr>
        <p:spPr>
          <a:xfrm>
            <a:off x="3605519" y="2382437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A4723-8BD3-DB51-51B7-1BC0B80BB3C8}"/>
              </a:ext>
            </a:extLst>
          </p:cNvPr>
          <p:cNvSpPr txBox="1"/>
          <p:nvPr/>
        </p:nvSpPr>
        <p:spPr>
          <a:xfrm>
            <a:off x="4398991" y="2180781"/>
            <a:ext cx="2147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specific model</a:t>
            </a:r>
          </a:p>
          <a:p>
            <a:r>
              <a:rPr lang="en-US" altLang="ko-KR" dirty="0"/>
              <a:t>(resnet18 here)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BB6941-8840-0B2B-9CE3-6CA806397E83}"/>
              </a:ext>
            </a:extLst>
          </p:cNvPr>
          <p:cNvSpPr/>
          <p:nvPr/>
        </p:nvSpPr>
        <p:spPr>
          <a:xfrm>
            <a:off x="3605519" y="3883613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EB638-BA50-0EB0-616F-B2A12586F0D8}"/>
              </a:ext>
            </a:extLst>
          </p:cNvPr>
          <p:cNvSpPr txBox="1"/>
          <p:nvPr/>
        </p:nvSpPr>
        <p:spPr>
          <a:xfrm>
            <a:off x="4398992" y="3812746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9DDFD-0FF5-72FB-9797-AE7AFCAFD099}"/>
              </a:ext>
            </a:extLst>
          </p:cNvPr>
          <p:cNvSpPr/>
          <p:nvPr/>
        </p:nvSpPr>
        <p:spPr>
          <a:xfrm>
            <a:off x="4539744" y="4346491"/>
            <a:ext cx="1400944" cy="164369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63736-28E6-16DB-F9A2-8F54A3EDBAE7}"/>
              </a:ext>
            </a:extLst>
          </p:cNvPr>
          <p:cNvSpPr txBox="1"/>
          <p:nvPr/>
        </p:nvSpPr>
        <p:spPr>
          <a:xfrm>
            <a:off x="3511760" y="4551533"/>
            <a:ext cx="2888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Make widgets for </a:t>
            </a:r>
          </a:p>
          <a:p>
            <a:r>
              <a:rPr lang="en-US" altLang="ko-KR" dirty="0"/>
              <a:t>loading and saving model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8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76E6ED-2834-2CD5-B509-FDFA93EC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7" y="1027135"/>
            <a:ext cx="4662730" cy="2703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82481E-BB40-611F-1729-3680ABD5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27" y="3791214"/>
            <a:ext cx="4021830" cy="1862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7D25D-383F-AB61-2A45-3A6FEEB6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61" r="42984" b="84534"/>
          <a:stretch/>
        </p:blipFill>
        <p:spPr>
          <a:xfrm>
            <a:off x="5778957" y="3791214"/>
            <a:ext cx="4381044" cy="15300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ABB62D-1BAD-D798-7CD7-818909D9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BFB1BE-CC1A-F151-9C77-1E13ECEE3347}"/>
              </a:ext>
            </a:extLst>
          </p:cNvPr>
          <p:cNvCxnSpPr/>
          <p:nvPr/>
        </p:nvCxnSpPr>
        <p:spPr>
          <a:xfrm>
            <a:off x="5794598" y="4226774"/>
            <a:ext cx="104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15236</TotalTime>
  <Words>1673</Words>
  <Application>Microsoft Office PowerPoint</Application>
  <PresentationFormat>와이드스크린</PresentationFormat>
  <Paragraphs>223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DINWebPro</vt:lpstr>
      <vt:lpstr>HY견고딕</vt:lpstr>
      <vt:lpstr>noto</vt:lpstr>
      <vt:lpstr>맑은 고딕</vt:lpstr>
      <vt:lpstr>Arial</vt:lpstr>
      <vt:lpstr>Cambria Math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continue autonomous driving!</vt:lpstr>
      <vt:lpstr>JetRacer: Let's continue autonomous driving!</vt:lpstr>
      <vt:lpstr>Overview of interactive_regression.ipynb</vt:lpstr>
      <vt:lpstr>1. Composite dataset</vt:lpstr>
      <vt:lpstr>2. Collect data</vt:lpstr>
      <vt:lpstr>3. Define model</vt:lpstr>
      <vt:lpstr>4. Train &amp; evaluation </vt:lpstr>
      <vt:lpstr>4. Train &amp; evaluation </vt:lpstr>
      <vt:lpstr>4. Train &amp; evaluation </vt:lpstr>
      <vt:lpstr>Experiments (Submit the report by 11/21 11:59PM )</vt:lpstr>
      <vt:lpstr>Experiments (Submit the report by 11/21 11:59PM 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981</cp:revision>
  <dcterms:created xsi:type="dcterms:W3CDTF">2021-07-29T02:42:21Z</dcterms:created>
  <dcterms:modified xsi:type="dcterms:W3CDTF">2022-11-14T06:31:03Z</dcterms:modified>
  <cp:version/>
</cp:coreProperties>
</file>